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26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613" autoAdjust="0"/>
  </p:normalViewPr>
  <p:slideViewPr>
    <p:cSldViewPr snapToGrid="0">
      <p:cViewPr varScale="1">
        <p:scale>
          <a:sx n="82" d="100"/>
          <a:sy n="82" d="100"/>
        </p:scale>
        <p:origin x="291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0D55-A44E-4083-AD63-ECE6F0EDBD2E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D924C-9B5D-47E5-8E18-C69E772D9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90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Although</a:t>
            </a:r>
            <a:r>
              <a:rPr lang="en-US" baseline="0" dirty="0" smtClean="0"/>
              <a:t> formal, in-person group observances of Donate Life Month were cancelled due to COVID-19, Hospital Services partnered with our hospitals to celebrate the gift of life through physically distant swag drop-offs and presentation of Workplace Partnership for Life awards; Donate Life flag raisings; social media posts; and Blue &amp; Green Day photo contests. Hospitals from each region collaborated with us to keep this annual tradition alive </a:t>
            </a:r>
            <a:r>
              <a:rPr lang="en-US" baseline="0" dirty="0" smtClean="0">
                <a:sym typeface="Wingdings" panose="05000000000000000000" pitchFamily="2" charset="2"/>
              </a:rPr>
              <a:t> </a:t>
            </a:r>
          </a:p>
          <a:p>
            <a:endParaRPr lang="en-US" baseline="0" smtClean="0">
              <a:sym typeface="Wingdings" panose="05000000000000000000" pitchFamily="2" charset="2"/>
            </a:endParaRPr>
          </a:p>
          <a:p>
            <a:r>
              <a:rPr lang="en-US" baseline="0" smtClean="0"/>
              <a:t>The </a:t>
            </a:r>
            <a:r>
              <a:rPr lang="en-US" baseline="0" dirty="0" smtClean="0"/>
              <a:t>Hospital Services team also participated in a department-wide Donate Life Month Marathon Relay, in honor of our hospital donation champions’ continued commitment to saving lives through the power of organ donation. To date (4/21), the team has surpassed our 26.2mile collaborative goal and are only a few miles from completing our 2</a:t>
            </a:r>
            <a:r>
              <a:rPr lang="en-US" baseline="30000" dirty="0" smtClean="0"/>
              <a:t>nd</a:t>
            </a:r>
            <a:r>
              <a:rPr lang="en-US" baseline="0" dirty="0" smtClean="0"/>
              <a:t> marathon relay!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D924C-9B5D-47E5-8E18-C69E772D91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8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F924-66D7-416C-B44F-AB7B6A7EE9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A3C7-C454-4E30-B769-0A96E9BF1DE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31" y="324077"/>
            <a:ext cx="2185307" cy="327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3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F924-66D7-416C-B44F-AB7B6A7EE9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A3C7-C454-4E30-B769-0A96E9BF1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20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F924-66D7-416C-B44F-AB7B6A7EE9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A3C7-C454-4E30-B769-0A96E9BF1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5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F924-66D7-416C-B44F-AB7B6A7EE9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A3C7-C454-4E30-B769-0A96E9BF1DE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77" y="6137365"/>
            <a:ext cx="2438405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1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F924-66D7-416C-B44F-AB7B6A7EE9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A3C7-C454-4E30-B769-0A96E9BF1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57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F924-66D7-416C-B44F-AB7B6A7EE9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A3C7-C454-4E30-B769-0A96E9BF1D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77" y="6137365"/>
            <a:ext cx="2438405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0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F924-66D7-416C-B44F-AB7B6A7EE9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A3C7-C454-4E30-B769-0A96E9BF1D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77" y="6137365"/>
            <a:ext cx="2438405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7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F924-66D7-416C-B44F-AB7B6A7EE9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A3C7-C454-4E30-B769-0A96E9BF1DE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77" y="6137365"/>
            <a:ext cx="2438405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4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F924-66D7-416C-B44F-AB7B6A7EE9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A3C7-C454-4E30-B769-0A96E9BF1DE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77" y="6137365"/>
            <a:ext cx="2438405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3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F924-66D7-416C-B44F-AB7B6A7EE9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A3C7-C454-4E30-B769-0A96E9BF1D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77" y="6137365"/>
            <a:ext cx="2438405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5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F924-66D7-416C-B44F-AB7B6A7EE9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A3C7-C454-4E30-B769-0A96E9BF1D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77" y="6137365"/>
            <a:ext cx="2438405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2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EF924-66D7-416C-B44F-AB7B6A7EE9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AA3C7-C454-4E30-B769-0A96E9BF1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5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8" y="90055"/>
            <a:ext cx="4170219" cy="949035"/>
          </a:xfrm>
        </p:spPr>
        <p:txBody>
          <a:bodyPr/>
          <a:lstStyle/>
          <a:p>
            <a:r>
              <a:rPr lang="en-US" dirty="0" smtClean="0"/>
              <a:t>Keeping in touch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2508" y="1150319"/>
            <a:ext cx="50430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Phone &amp; Email rounds</a:t>
            </a:r>
          </a:p>
          <a:p>
            <a:r>
              <a:rPr lang="en-US" dirty="0" smtClean="0"/>
              <a:t>Zoom</a:t>
            </a:r>
          </a:p>
          <a:p>
            <a:pPr lvl="1"/>
            <a:r>
              <a:rPr lang="en-US" dirty="0" smtClean="0"/>
              <a:t>Internal</a:t>
            </a:r>
          </a:p>
          <a:p>
            <a:pPr lvl="1"/>
            <a:r>
              <a:rPr lang="en-US" dirty="0" smtClean="0"/>
              <a:t>Hospital Meetings</a:t>
            </a:r>
          </a:p>
          <a:p>
            <a:r>
              <a:rPr lang="en-US" dirty="0" smtClean="0"/>
              <a:t>Safe physical distancing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b="11716"/>
          <a:stretch/>
        </p:blipFill>
        <p:spPr>
          <a:xfrm>
            <a:off x="6026727" y="177884"/>
            <a:ext cx="5507182" cy="3325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36" y="3614283"/>
            <a:ext cx="5533495" cy="3095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" b="1221"/>
          <a:stretch/>
        </p:blipFill>
        <p:spPr>
          <a:xfrm>
            <a:off x="6550871" y="3629892"/>
            <a:ext cx="5520695" cy="30797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2632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02596" y="850780"/>
            <a:ext cx="3122524" cy="2341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76" y="122200"/>
            <a:ext cx="10515600" cy="1325563"/>
          </a:xfrm>
        </p:spPr>
        <p:txBody>
          <a:bodyPr/>
          <a:lstStyle/>
          <a:p>
            <a:r>
              <a:rPr lang="en-US" dirty="0" smtClean="0"/>
              <a:t>Donate Life Month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" r="21311"/>
          <a:stretch/>
        </p:blipFill>
        <p:spPr>
          <a:xfrm rot="5400000">
            <a:off x="9700920" y="4352329"/>
            <a:ext cx="2382966" cy="22666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54" b="24318"/>
          <a:stretch/>
        </p:blipFill>
        <p:spPr>
          <a:xfrm>
            <a:off x="118802" y="1212372"/>
            <a:ext cx="4428617" cy="18343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659" y="2684805"/>
            <a:ext cx="2148265" cy="1974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8" y="4713447"/>
            <a:ext cx="5188523" cy="21445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382" y="114391"/>
            <a:ext cx="2632363" cy="39485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4" r="40505" b="26431"/>
          <a:stretch/>
        </p:blipFill>
        <p:spPr>
          <a:xfrm rot="5400000">
            <a:off x="4603492" y="411522"/>
            <a:ext cx="2288579" cy="1938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r="17879" b="14445"/>
          <a:stretch/>
        </p:blipFill>
        <p:spPr>
          <a:xfrm>
            <a:off x="5288967" y="4998474"/>
            <a:ext cx="2011010" cy="1859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0055" y="3131563"/>
            <a:ext cx="5188523" cy="1497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76" y="3821151"/>
            <a:ext cx="2167939" cy="29229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8627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152</Words>
  <Application>Microsoft Office PowerPoint</Application>
  <PresentationFormat>Widescreen</PresentationFormat>
  <Paragraphs>13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Office Theme</vt:lpstr>
      <vt:lpstr>Keeping in touch</vt:lpstr>
      <vt:lpstr>Donate Life Month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Tootle</dc:creator>
  <cp:lastModifiedBy>Dorothy Switzky</cp:lastModifiedBy>
  <cp:revision>19</cp:revision>
  <dcterms:created xsi:type="dcterms:W3CDTF">2017-04-10T13:31:20Z</dcterms:created>
  <dcterms:modified xsi:type="dcterms:W3CDTF">2020-05-19T21:01:05Z</dcterms:modified>
</cp:coreProperties>
</file>