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90" r:id="rId7"/>
  </p:sldMasterIdLst>
  <p:notesMasterIdLst>
    <p:notesMasterId r:id="rId17"/>
  </p:notesMasterIdLst>
  <p:handoutMasterIdLst>
    <p:handoutMasterId r:id="rId18"/>
  </p:handoutMasterIdLst>
  <p:sldIdLst>
    <p:sldId id="284" r:id="rId8"/>
    <p:sldId id="379" r:id="rId9"/>
    <p:sldId id="380" r:id="rId10"/>
    <p:sldId id="364" r:id="rId11"/>
    <p:sldId id="382" r:id="rId12"/>
    <p:sldId id="367" r:id="rId13"/>
    <p:sldId id="381" r:id="rId14"/>
    <p:sldId id="365" r:id="rId15"/>
    <p:sldId id="37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F8F8F8"/>
    <a:srgbClr val="00ACA8"/>
    <a:srgbClr val="007FAC"/>
    <a:srgbClr val="FFFDF7"/>
    <a:srgbClr val="008000"/>
    <a:srgbClr val="00589A"/>
    <a:srgbClr val="0F8BBF"/>
    <a:srgbClr val="81AB5B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7DEF3-43D6-4DFE-9D3C-EE5A6027EC47}" v="4" dt="2020-05-20T04:18:33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cKee" userId="8c204dab-6b48-438c-951c-7139ae44d42b" providerId="ADAL" clId="{4367DEF3-43D6-4DFE-9D3C-EE5A6027EC47}"/>
    <pc:docChg chg="undo redo custSel addSld delSld modSld">
      <pc:chgData name="Katie McKee" userId="8c204dab-6b48-438c-951c-7139ae44d42b" providerId="ADAL" clId="{4367DEF3-43D6-4DFE-9D3C-EE5A6027EC47}" dt="2020-05-20T04:52:51.227" v="1505" actId="1036"/>
      <pc:docMkLst>
        <pc:docMk/>
      </pc:docMkLst>
      <pc:sldChg chg="del">
        <pc:chgData name="Katie McKee" userId="8c204dab-6b48-438c-951c-7139ae44d42b" providerId="ADAL" clId="{4367DEF3-43D6-4DFE-9D3C-EE5A6027EC47}" dt="2020-05-19T15:42:30.023" v="4" actId="47"/>
        <pc:sldMkLst>
          <pc:docMk/>
          <pc:sldMk cId="3933378851" sldId="262"/>
        </pc:sldMkLst>
      </pc:sldChg>
      <pc:sldChg chg="add del">
        <pc:chgData name="Katie McKee" userId="8c204dab-6b48-438c-951c-7139ae44d42b" providerId="ADAL" clId="{4367DEF3-43D6-4DFE-9D3C-EE5A6027EC47}" dt="2020-05-19T15:42:35.690" v="8" actId="47"/>
        <pc:sldMkLst>
          <pc:docMk/>
          <pc:sldMk cId="2285286960" sldId="364"/>
        </pc:sldMkLst>
      </pc:sldChg>
      <pc:sldChg chg="del">
        <pc:chgData name="Katie McKee" userId="8c204dab-6b48-438c-951c-7139ae44d42b" providerId="ADAL" clId="{4367DEF3-43D6-4DFE-9D3C-EE5A6027EC47}" dt="2020-05-19T15:42:32.461" v="6" actId="47"/>
        <pc:sldMkLst>
          <pc:docMk/>
          <pc:sldMk cId="4138416031" sldId="366"/>
        </pc:sldMkLst>
      </pc:sldChg>
      <pc:sldChg chg="addSp delSp mod modNotesTx">
        <pc:chgData name="Katie McKee" userId="8c204dab-6b48-438c-951c-7139ae44d42b" providerId="ADAL" clId="{4367DEF3-43D6-4DFE-9D3C-EE5A6027EC47}" dt="2020-05-19T15:42:14.738" v="3" actId="6549"/>
        <pc:sldMkLst>
          <pc:docMk/>
          <pc:sldMk cId="1656450740" sldId="367"/>
        </pc:sldMkLst>
        <pc:picChg chg="add del">
          <ac:chgData name="Katie McKee" userId="8c204dab-6b48-438c-951c-7139ae44d42b" providerId="ADAL" clId="{4367DEF3-43D6-4DFE-9D3C-EE5A6027EC47}" dt="2020-05-19T15:42:11.793" v="2" actId="478"/>
          <ac:picMkLst>
            <pc:docMk/>
            <pc:sldMk cId="1656450740" sldId="367"/>
            <ac:picMk id="6" creationId="{92B1CBE1-820E-49A9-8CFC-4148C7987A48}"/>
          </ac:picMkLst>
        </pc:picChg>
      </pc:sldChg>
      <pc:sldChg chg="del">
        <pc:chgData name="Katie McKee" userId="8c204dab-6b48-438c-951c-7139ae44d42b" providerId="ADAL" clId="{4367DEF3-43D6-4DFE-9D3C-EE5A6027EC47}" dt="2020-05-19T15:42:48.809" v="9" actId="47"/>
        <pc:sldMkLst>
          <pc:docMk/>
          <pc:sldMk cId="2511141084" sldId="368"/>
        </pc:sldMkLst>
      </pc:sldChg>
      <pc:sldChg chg="del">
        <pc:chgData name="Katie McKee" userId="8c204dab-6b48-438c-951c-7139ae44d42b" providerId="ADAL" clId="{4367DEF3-43D6-4DFE-9D3C-EE5A6027EC47}" dt="2020-05-19T15:42:31.559" v="5" actId="47"/>
        <pc:sldMkLst>
          <pc:docMk/>
          <pc:sldMk cId="993617315" sldId="372"/>
        </pc:sldMkLst>
      </pc:sldChg>
      <pc:sldChg chg="del">
        <pc:chgData name="Katie McKee" userId="8c204dab-6b48-438c-951c-7139ae44d42b" providerId="ADAL" clId="{4367DEF3-43D6-4DFE-9D3C-EE5A6027EC47}" dt="2020-05-19T15:42:50.009" v="10" actId="47"/>
        <pc:sldMkLst>
          <pc:docMk/>
          <pc:sldMk cId="1481016610" sldId="373"/>
        </pc:sldMkLst>
      </pc:sldChg>
      <pc:sldChg chg="add">
        <pc:chgData name="Katie McKee" userId="8c204dab-6b48-438c-951c-7139ae44d42b" providerId="ADAL" clId="{4367DEF3-43D6-4DFE-9D3C-EE5A6027EC47}" dt="2020-05-19T15:43:13.266" v="11"/>
        <pc:sldMkLst>
          <pc:docMk/>
          <pc:sldMk cId="2590059905" sldId="378"/>
        </pc:sldMkLst>
      </pc:sldChg>
      <pc:sldChg chg="addSp delSp modSp add mod">
        <pc:chgData name="Katie McKee" userId="8c204dab-6b48-438c-951c-7139ae44d42b" providerId="ADAL" clId="{4367DEF3-43D6-4DFE-9D3C-EE5A6027EC47}" dt="2020-05-20T04:52:51.227" v="1505" actId="1036"/>
        <pc:sldMkLst>
          <pc:docMk/>
          <pc:sldMk cId="1246557469" sldId="379"/>
        </pc:sldMkLst>
        <pc:spChg chg="mod">
          <ac:chgData name="Katie McKee" userId="8c204dab-6b48-438c-951c-7139ae44d42b" providerId="ADAL" clId="{4367DEF3-43D6-4DFE-9D3C-EE5A6027EC47}" dt="2020-05-20T04:23:58.715" v="639" actId="1036"/>
          <ac:spMkLst>
            <pc:docMk/>
            <pc:sldMk cId="1246557469" sldId="379"/>
            <ac:spMk id="2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71" creationId="{8A502FF1-3466-46C5-96B7-7F1D6BC25660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72" creationId="{EFA1E32C-7813-440F-9C83-6C1D8D7CDFB5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73" creationId="{A2847B0D-7C5F-4885-B114-4E74DA98B704}"/>
          </ac:spMkLst>
        </pc:spChg>
        <pc:spChg chg="mod">
          <ac:chgData name="Katie McKee" userId="8c204dab-6b48-438c-951c-7139ae44d42b" providerId="ADAL" clId="{4367DEF3-43D6-4DFE-9D3C-EE5A6027EC47}" dt="2020-05-20T04:50:39.031" v="1475" actId="1035"/>
          <ac:spMkLst>
            <pc:docMk/>
            <pc:sldMk cId="1246557469" sldId="379"/>
            <ac:spMk id="74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50:44.986" v="1476" actId="14100"/>
          <ac:spMkLst>
            <pc:docMk/>
            <pc:sldMk cId="1246557469" sldId="379"/>
            <ac:spMk id="75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12:37.730" v="65" actId="1037"/>
          <ac:spMkLst>
            <pc:docMk/>
            <pc:sldMk cId="1246557469" sldId="379"/>
            <ac:spMk id="79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48:59.496" v="1416" actId="20577"/>
          <ac:spMkLst>
            <pc:docMk/>
            <pc:sldMk cId="1246557469" sldId="379"/>
            <ac:spMk id="80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38:06.036" v="1239" actId="1076"/>
          <ac:spMkLst>
            <pc:docMk/>
            <pc:sldMk cId="1246557469" sldId="379"/>
            <ac:spMk id="82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52:25.786" v="1481" actId="14100"/>
          <ac:spMkLst>
            <pc:docMk/>
            <pc:sldMk cId="1246557469" sldId="379"/>
            <ac:spMk id="83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52:51.227" v="1505" actId="1036"/>
          <ac:spMkLst>
            <pc:docMk/>
            <pc:sldMk cId="1246557469" sldId="379"/>
            <ac:spMk id="85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52:51.227" v="1505" actId="1036"/>
          <ac:spMkLst>
            <pc:docMk/>
            <pc:sldMk cId="1246557469" sldId="379"/>
            <ac:spMk id="86" creationId="{00000000-0000-0000-0000-000000000000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18" creationId="{30A55B17-088A-41C2-B4AB-5B1DC9303A92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19" creationId="{BD3E44C7-A587-413A-B22E-738CDC4EDB36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20" creationId="{A78548C8-60E2-42E5-BAF6-8BB0B31F3EB0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21" creationId="{6E2AAB7C-8C26-4EBE-A846-FA9A102DB052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22" creationId="{C9E32DD7-46DD-4E9C-965A-BF337E2119C3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23" creationId="{AB21F5F6-579B-44F0-9AB0-828775A1D282}"/>
          </ac:spMkLst>
        </pc:spChg>
        <pc:spChg chg="mod">
          <ac:chgData name="Katie McKee" userId="8c204dab-6b48-438c-951c-7139ae44d42b" providerId="ADAL" clId="{4367DEF3-43D6-4DFE-9D3C-EE5A6027EC47}" dt="2020-05-20T04:18:19.983" v="185"/>
          <ac:spMkLst>
            <pc:docMk/>
            <pc:sldMk cId="1246557469" sldId="379"/>
            <ac:spMk id="124" creationId="{C7FB40AC-C6AD-4FFA-8253-B158B4C575B2}"/>
          </ac:spMkLst>
        </pc:spChg>
        <pc:grpChg chg="mod">
          <ac:chgData name="Katie McKee" userId="8c204dab-6b48-438c-951c-7139ae44d42b" providerId="ADAL" clId="{4367DEF3-43D6-4DFE-9D3C-EE5A6027EC47}" dt="2020-05-20T04:52:43.207" v="1483" actId="1076"/>
          <ac:grpSpMkLst>
            <pc:docMk/>
            <pc:sldMk cId="1246557469" sldId="379"/>
            <ac:grpSpMk id="6" creationId="{5966E1D8-A790-442D-82F6-84F474D20954}"/>
          </ac:grpSpMkLst>
        </pc:grpChg>
        <pc:grpChg chg="add del mod">
          <ac:chgData name="Katie McKee" userId="8c204dab-6b48-438c-951c-7139ae44d42b" providerId="ADAL" clId="{4367DEF3-43D6-4DFE-9D3C-EE5A6027EC47}" dt="2020-05-20T04:18:33.984" v="278"/>
          <ac:grpSpMkLst>
            <pc:docMk/>
            <pc:sldMk cId="1246557469" sldId="379"/>
            <ac:grpSpMk id="62" creationId="{751C11A7-9612-44E9-B042-C02CD068D616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67" creationId="{3ED26770-85CE-418C-8235-93A36430A8FF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68" creationId="{B5410B08-9DDF-4307-908E-7F089393BB1A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69" creationId="{5D52950F-CC58-40AF-A776-42EEFE1DC626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70" creationId="{CDB3F0B9-21CC-4D26-9BF7-429798B537CD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76" creationId="{779038C1-9244-4C48-B317-D762394D98BE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77" creationId="{79C344B8-B470-494D-83A7-4159AC20841A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78" creationId="{94A4AB6C-BE62-4166-90F2-D9D2350CFBAD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81" creationId="{DE7FAE1C-2D16-4084-9D82-31FB44F39303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84" creationId="{834A24E3-D89C-4BCD-A239-7EEC498EAA0A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87" creationId="{0692E223-DA45-484A-AFB6-B1F2F0642644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100" creationId="{0B53E113-C236-4212-A5B1-F3D75BB96B50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101" creationId="{BB7EE43D-E8CC-405C-A477-317A89A1A303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102" creationId="{5D239EB6-45ED-482A-A8ED-73C12D74AF62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103" creationId="{18CCE723-4940-4B5E-B421-51D804FDACD5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104" creationId="{8AD43BB6-ED54-4658-BA95-5DC440B01B0F}"/>
          </ac:grpSpMkLst>
        </pc:grpChg>
        <pc:grpChg chg="mod">
          <ac:chgData name="Katie McKee" userId="8c204dab-6b48-438c-951c-7139ae44d42b" providerId="ADAL" clId="{4367DEF3-43D6-4DFE-9D3C-EE5A6027EC47}" dt="2020-05-20T04:18:19.983" v="185"/>
          <ac:grpSpMkLst>
            <pc:docMk/>
            <pc:sldMk cId="1246557469" sldId="379"/>
            <ac:grpSpMk id="105" creationId="{788FA141-5687-4C0C-ACA0-286AFDCECE4E}"/>
          </ac:grpSpMkLst>
        </pc:grp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88" creationId="{260332E5-4CA3-4C1B-A5BB-8CB028820094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89" creationId="{65CD7622-A9C4-48AF-B2C6-D96B2310AF81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0" creationId="{859FBB83-9A05-401B-BC2F-75EB0F2A853C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1" creationId="{6A2147BB-E8CA-4316-90AE-066653EA120A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2" creationId="{D1321C52-980C-4969-A4EB-D6ACE6008661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3" creationId="{84C039C9-684F-4AAA-9B72-EA919371ACCD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4" creationId="{C186AF2D-A1CC-4217-AE32-54A1090F0608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5" creationId="{10AC3DE5-83F3-4A7B-B842-10F44B67DCAB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6" creationId="{6ABC0CDC-9AD3-4124-A5B3-91E9A6C7FF7D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7" creationId="{ED5F265E-FDFD-480F-88BF-76E424B74CBF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8" creationId="{95E0B9D4-86E7-4B04-B8E6-034E55F0FD24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99" creationId="{F8CD43AF-12BD-4729-83FF-9440CF42254B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06" creationId="{D829FA1E-230F-4876-B6C6-EA46D1DD6191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07" creationId="{C96716E5-1EAC-4775-98AA-B8FA235084EC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08" creationId="{CCE90625-315F-4947-BDA9-E6649DCE2D1D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09" creationId="{5FF68425-F084-43D4-9651-816F9A5A668B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0" creationId="{114183FA-CCE0-4D4A-94D6-0F125F793884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1" creationId="{DCAB6DC1-CA03-4B25-8CFB-30570FBBA6A3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2" creationId="{353A5325-25C7-4A48-82AF-7655F085C690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3" creationId="{A7968B6D-7AD3-4D50-9CF0-3BF43248EC99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4" creationId="{5571728B-400C-4B33-A21A-79B943EADD4B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5" creationId="{F1E1E2A9-3DBD-437E-A2AC-0AD415E86177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6" creationId="{4FB7A450-B5A2-4212-B4F8-64DA2C4E5909}"/>
          </ac:cxnSpMkLst>
        </pc:cxnChg>
        <pc:cxnChg chg="mod">
          <ac:chgData name="Katie McKee" userId="8c204dab-6b48-438c-951c-7139ae44d42b" providerId="ADAL" clId="{4367DEF3-43D6-4DFE-9D3C-EE5A6027EC47}" dt="2020-05-20T04:18:19.983" v="185"/>
          <ac:cxnSpMkLst>
            <pc:docMk/>
            <pc:sldMk cId="1246557469" sldId="379"/>
            <ac:cxnSpMk id="117" creationId="{CB6B3E7E-0AAC-467E-BC95-D36C3B29B75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7C86B-41FC-432A-A138-A2AE9F606B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434C8-F2C9-4D10-B7B2-5DE3EA87A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2A5DA-F702-49F9-B133-F8E0A0779F4E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80FEC-FD13-41DB-97D7-B6BFB6367A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ADA0-3B58-40CE-95B7-CEF63F348F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20E7E-321D-499B-995C-C65589E20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2CC459-20E0-49D3-A84A-3AB77CEA11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48A8E-D704-4BC6-90DD-286A9F21D5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0DB1D-831D-4BDA-B2CE-6F3786847BF1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B1DA00-5ACB-4E9B-AE90-9A10E88FF3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D16043-EFD4-4BA2-AF8C-6A4258E8B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F3C5A-6600-47FE-8C77-5AFCD9024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91A7-00AB-4EBE-BDFE-B66DEE954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DDAF94-EA26-41FE-A562-5FC67E8C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8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10D24-4438-4568-9284-030E8BE8F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10D24-4438-4568-9284-030E8BE8F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5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DAF94-EA26-41FE-A562-5FC67E8CC8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DAF94-EA26-41FE-A562-5FC67E8CC8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8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629B92-0274-4F31-9A28-03DF21446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" y="0"/>
            <a:ext cx="12192000" cy="68597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4B5D35-888E-4C08-A25D-CF471A1DF5B3}"/>
              </a:ext>
            </a:extLst>
          </p:cNvPr>
          <p:cNvCxnSpPr/>
          <p:nvPr userDrawn="1"/>
        </p:nvCxnSpPr>
        <p:spPr>
          <a:xfrm>
            <a:off x="383694" y="4418178"/>
            <a:ext cx="11472951" cy="0"/>
          </a:xfrm>
          <a:prstGeom prst="line">
            <a:avLst/>
          </a:prstGeom>
          <a:ln w="1905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B27AF5-0F1B-440B-9FED-47F34EBC3FF2}"/>
              </a:ext>
            </a:extLst>
          </p:cNvPr>
          <p:cNvCxnSpPr/>
          <p:nvPr userDrawn="1"/>
        </p:nvCxnSpPr>
        <p:spPr>
          <a:xfrm>
            <a:off x="3757969" y="4470028"/>
            <a:ext cx="4724400" cy="0"/>
          </a:xfrm>
          <a:prstGeom prst="line">
            <a:avLst/>
          </a:prstGeom>
          <a:ln w="38100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5F7516B-D0ED-442B-92CA-C5930400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692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8999A2-AE8F-41E6-B700-6AB53B76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107" y="458946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D99D6-61FB-48CF-B0C8-9F77D7BD3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9" y="879954"/>
            <a:ext cx="3746762" cy="9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6353-9ACA-4960-B2A7-74B75063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E3FD-5B36-4DD2-9DBF-4DC64060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C37AA-BAC0-460C-B7E1-053DA480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8B9-8DDD-4D83-8EA4-54263C16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282" y="6192517"/>
            <a:ext cx="559041" cy="578263"/>
          </a:xfrm>
          <a:prstGeom prst="rect">
            <a:avLst/>
          </a:prstGeom>
        </p:spPr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4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6353-9ACA-4960-B2A7-74B75063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E3FD-5B36-4DD2-9DBF-4DC64060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26246" cy="4182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C37AA-BAC0-460C-B7E1-053DA480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3101" y="1825625"/>
            <a:ext cx="7180699" cy="418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8B9-8DDD-4D83-8EA4-54263C16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355" y="4612573"/>
            <a:ext cx="559041" cy="578263"/>
          </a:xfrm>
          <a:prstGeom prst="rect">
            <a:avLst/>
          </a:prstGeom>
        </p:spPr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0091-097E-4BDE-B6B8-C532CB8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D73A8-B293-4726-B228-9A40D747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9CF05-7388-41CD-90FC-81339B87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6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EB316-E8D4-4CC5-ACEA-01702648E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64133-A2AE-4F77-B715-AF2C9C98F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6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EC701-7A79-454A-993D-04732E7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355" y="4612573"/>
            <a:ext cx="559041" cy="578263"/>
          </a:xfrm>
          <a:prstGeom prst="rect">
            <a:avLst/>
          </a:prstGeom>
        </p:spPr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3601-A748-4D63-BC8A-2E84F21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7241-2637-4BA5-B426-0DA857E7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DFFD-6D20-4CA2-9741-609DE200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005A-FEEF-4B90-A1BA-005B79E3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9EA6-FC28-425B-9A3E-F6AB9FBCE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E6623-4F0C-43E4-9157-A5916019A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64EB9-4085-4D94-8FA0-563FF6CF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F958-3BD8-4C8D-AFCC-0275025B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EB8-9019-4349-8340-C421C293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098F8-2A50-434B-AF1E-96393B53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3DBC0-54AC-4C93-9EF8-43B3841AA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16878-E6C0-459E-9F86-08C9D0ED8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E3063-9AEE-4AAD-A5B4-F42B36B4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0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D39D-74C5-496D-BB98-2E724564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CD26F-BAFD-4F9A-9F26-14E8D24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7B920-1CCC-4776-A868-D68BD985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C4E4-3E22-49C7-B469-2A40FDCE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1E35-357A-4155-A1E5-D257BC0E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5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4B5D35-888E-4C08-A25D-CF471A1DF5B3}"/>
              </a:ext>
            </a:extLst>
          </p:cNvPr>
          <p:cNvCxnSpPr/>
          <p:nvPr userDrawn="1"/>
        </p:nvCxnSpPr>
        <p:spPr>
          <a:xfrm>
            <a:off x="383694" y="4418178"/>
            <a:ext cx="11472951" cy="0"/>
          </a:xfrm>
          <a:prstGeom prst="line">
            <a:avLst/>
          </a:prstGeom>
          <a:ln w="1905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B27AF5-0F1B-440B-9FED-47F34EBC3FF2}"/>
              </a:ext>
            </a:extLst>
          </p:cNvPr>
          <p:cNvCxnSpPr/>
          <p:nvPr userDrawn="1"/>
        </p:nvCxnSpPr>
        <p:spPr>
          <a:xfrm>
            <a:off x="3757969" y="4470028"/>
            <a:ext cx="4724400" cy="0"/>
          </a:xfrm>
          <a:prstGeom prst="line">
            <a:avLst/>
          </a:prstGeom>
          <a:ln w="38100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5F7516B-D0ED-442B-92CA-C5930400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692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8999A2-AE8F-41E6-B700-6AB53B76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107" y="458946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D99D6-61FB-48CF-B0C8-9F77D7BD3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9" y="879954"/>
            <a:ext cx="3746762" cy="9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1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4B5D35-888E-4C08-A25D-CF471A1DF5B3}"/>
              </a:ext>
            </a:extLst>
          </p:cNvPr>
          <p:cNvCxnSpPr/>
          <p:nvPr userDrawn="1"/>
        </p:nvCxnSpPr>
        <p:spPr>
          <a:xfrm>
            <a:off x="383694" y="4418178"/>
            <a:ext cx="11472951" cy="0"/>
          </a:xfrm>
          <a:prstGeom prst="line">
            <a:avLst/>
          </a:prstGeom>
          <a:ln w="1905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B27AF5-0F1B-440B-9FED-47F34EBC3FF2}"/>
              </a:ext>
            </a:extLst>
          </p:cNvPr>
          <p:cNvCxnSpPr/>
          <p:nvPr userDrawn="1"/>
        </p:nvCxnSpPr>
        <p:spPr>
          <a:xfrm>
            <a:off x="3757969" y="4470028"/>
            <a:ext cx="4724400" cy="0"/>
          </a:xfrm>
          <a:prstGeom prst="line">
            <a:avLst/>
          </a:prstGeom>
          <a:ln w="38100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5F7516B-D0ED-442B-92CA-C5930400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692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8999A2-AE8F-41E6-B700-6AB53B76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107" y="458946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D99D6-61FB-48CF-B0C8-9F77D7BD3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9" y="879954"/>
            <a:ext cx="3746762" cy="9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E2979-160E-4BCF-BC20-E0A8CDAC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2F057-31CE-43A2-9A09-2198CAEE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3BEC-2DD1-468C-BDD5-66D77048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3D1F-47D9-41E0-AAC2-44C88FF6B4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9D46-D3C0-4C09-93C5-D39D5B01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D87A-0E22-42F9-815D-B3DEE9C9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F8E04-3EA8-4F69-B6AE-9C010217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6353-9ACA-4960-B2A7-74B75063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E3FD-5B36-4DD2-9DBF-4DC64060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C37AA-BAC0-460C-B7E1-053DA480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8B9-8DDD-4D83-8EA4-54263C16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2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6353-9ACA-4960-B2A7-74B75063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E3FD-5B36-4DD2-9DBF-4DC64060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26246" cy="4182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C37AA-BAC0-460C-B7E1-053DA480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3101" y="1825625"/>
            <a:ext cx="7180699" cy="418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8B9-8DDD-4D83-8EA4-54263C16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0091-097E-4BDE-B6B8-C532CB8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D73A8-B293-4726-B228-9A40D747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6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9CF05-7388-41CD-90FC-81339B87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6826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EB316-E8D4-4CC5-ACEA-01702648E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6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64133-A2AE-4F77-B715-AF2C9C98F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6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EC701-7A79-454A-993D-04732E7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0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C289-C682-4AAD-9B9F-7A470A71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B29E1-9149-4B22-BCE0-630559CB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C835C-D871-4776-97E2-4CA73D90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9AE0-7AC5-4913-BC07-7193C3A3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3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AF64F-A50F-4300-9967-E67409A7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7B4A-E668-4EE5-98E6-33BBDEE07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7242-D253-4EF4-B075-BCC671443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ABBD-BA14-4394-B1DC-C132792C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AB7AC-6AE0-4F39-8C9E-65A8D92D2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D62C3D1F-47D9-41E0-AAC2-44C88FF6B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5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2">
              <a:lumMod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2475C4-A001-42F8-94FB-00E0527ECD6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8F7B7-0B59-4F56-8EF8-8AFFC2A0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A407-783B-4ABD-A470-E4E3D01E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8443E-73DA-47C5-BB30-171313CF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A1409AE0-7AC5-4913-BC07-7193C3A357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E65A9-4B1C-4C6E-9385-DB47E2614B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6356349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87" r:id="rId3"/>
    <p:sldLayoutId id="2147483665" r:id="rId4"/>
    <p:sldLayoutId id="2147483666" r:id="rId5"/>
    <p:sldLayoutId id="2147483667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8F7B7-0B59-4F56-8EF8-8AFFC2A0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A407-783B-4ABD-A470-E4E3D01E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96169-455B-4B89-BA6B-0704485113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2" y="6362177"/>
            <a:ext cx="325787" cy="3257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DC0A74-D54F-4BE1-9ABE-1BEA85CBAB18}"/>
              </a:ext>
            </a:extLst>
          </p:cNvPr>
          <p:cNvCxnSpPr>
            <a:cxnSpLocks/>
          </p:cNvCxnSpPr>
          <p:nvPr userDrawn="1"/>
        </p:nvCxnSpPr>
        <p:spPr>
          <a:xfrm>
            <a:off x="695533" y="6548219"/>
            <a:ext cx="10224610" cy="0"/>
          </a:xfrm>
          <a:prstGeom prst="line">
            <a:avLst/>
          </a:prstGeom>
          <a:ln w="1905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E23AC-79A3-454C-BD15-7C46B07EB9E7}"/>
              </a:ext>
            </a:extLst>
          </p:cNvPr>
          <p:cNvCxnSpPr>
            <a:cxnSpLocks/>
          </p:cNvCxnSpPr>
          <p:nvPr userDrawn="1"/>
        </p:nvCxnSpPr>
        <p:spPr>
          <a:xfrm>
            <a:off x="865692" y="6486640"/>
            <a:ext cx="10224610" cy="0"/>
          </a:xfrm>
          <a:prstGeom prst="line">
            <a:avLst/>
          </a:prstGeom>
          <a:ln w="38100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7746EE-5C2D-4B57-937E-DE4AC1D69C03}"/>
              </a:ext>
            </a:extLst>
          </p:cNvPr>
          <p:cNvGrpSpPr/>
          <p:nvPr userDrawn="1"/>
        </p:nvGrpSpPr>
        <p:grpSpPr>
          <a:xfrm>
            <a:off x="11101356" y="6381801"/>
            <a:ext cx="209678" cy="209678"/>
            <a:chOff x="11101883" y="6115688"/>
            <a:chExt cx="209678" cy="20967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E1A0B6-D450-476A-A4B5-D48D9509E280}"/>
                </a:ext>
              </a:extLst>
            </p:cNvPr>
            <p:cNvSpPr/>
            <p:nvPr userDrawn="1"/>
          </p:nvSpPr>
          <p:spPr>
            <a:xfrm>
              <a:off x="11133079" y="6146884"/>
              <a:ext cx="147286" cy="147286"/>
            </a:xfrm>
            <a:prstGeom prst="ellipse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F4B2C0-EA3C-481D-A73B-ABBD787130AB}"/>
                </a:ext>
              </a:extLst>
            </p:cNvPr>
            <p:cNvSpPr/>
            <p:nvPr userDrawn="1"/>
          </p:nvSpPr>
          <p:spPr>
            <a:xfrm>
              <a:off x="11101883" y="6115688"/>
              <a:ext cx="209678" cy="209678"/>
            </a:xfrm>
            <a:prstGeom prst="ellipse">
              <a:avLst/>
            </a:prstGeom>
            <a:noFill/>
            <a:ln>
              <a:solidFill>
                <a:srgbClr val="81A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71BB840-37B5-4155-A84D-2BDBF6431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1219" y="6061818"/>
            <a:ext cx="348205" cy="351179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A1409AE0-7AC5-4913-BC07-7193C3A357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7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6" r:id="rId2"/>
    <p:sldLayoutId id="2147483673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F8BBF"/>
        </a:buClr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4510C-2EFF-413E-A953-826DDB4D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E44DD-E2BF-4DAB-BCEB-58AA2640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747F5-D4A1-41FE-82B0-A59BFBFE344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" y="6361040"/>
            <a:ext cx="325787" cy="3257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6A7CA8-DCE3-4C7D-8714-0EDAA3C31BA9}"/>
              </a:ext>
            </a:extLst>
          </p:cNvPr>
          <p:cNvCxnSpPr>
            <a:cxnSpLocks/>
          </p:cNvCxnSpPr>
          <p:nvPr userDrawn="1"/>
        </p:nvCxnSpPr>
        <p:spPr>
          <a:xfrm>
            <a:off x="1276295" y="6575943"/>
            <a:ext cx="9639410" cy="0"/>
          </a:xfrm>
          <a:prstGeom prst="line">
            <a:avLst/>
          </a:prstGeom>
          <a:ln w="9525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792694-01E2-4CE1-9A7F-191D13C18E67}"/>
              </a:ext>
            </a:extLst>
          </p:cNvPr>
          <p:cNvCxnSpPr>
            <a:cxnSpLocks/>
          </p:cNvCxnSpPr>
          <p:nvPr userDrawn="1"/>
        </p:nvCxnSpPr>
        <p:spPr>
          <a:xfrm>
            <a:off x="983695" y="6522165"/>
            <a:ext cx="10224610" cy="0"/>
          </a:xfrm>
          <a:prstGeom prst="line">
            <a:avLst/>
          </a:prstGeom>
          <a:ln w="22225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2FCF67-BBE0-4342-B61C-2C42BEDA30A7}"/>
              </a:ext>
            </a:extLst>
          </p:cNvPr>
          <p:cNvGrpSpPr/>
          <p:nvPr userDrawn="1"/>
        </p:nvGrpSpPr>
        <p:grpSpPr>
          <a:xfrm>
            <a:off x="11257615" y="6415312"/>
            <a:ext cx="209678" cy="209678"/>
            <a:chOff x="11101883" y="6115688"/>
            <a:chExt cx="209678" cy="2096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C0CD18-E7A1-487D-898B-FF00EE6A453D}"/>
                </a:ext>
              </a:extLst>
            </p:cNvPr>
            <p:cNvSpPr/>
            <p:nvPr userDrawn="1"/>
          </p:nvSpPr>
          <p:spPr>
            <a:xfrm>
              <a:off x="11133079" y="6146884"/>
              <a:ext cx="147286" cy="147286"/>
            </a:xfrm>
            <a:prstGeom prst="ellipse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57AC8D-228E-4961-B9DB-96D2643E778C}"/>
                </a:ext>
              </a:extLst>
            </p:cNvPr>
            <p:cNvSpPr/>
            <p:nvPr userDrawn="1"/>
          </p:nvSpPr>
          <p:spPr>
            <a:xfrm>
              <a:off x="11101883" y="6115688"/>
              <a:ext cx="209678" cy="209678"/>
            </a:xfrm>
            <a:prstGeom prst="ellipse">
              <a:avLst/>
            </a:prstGeom>
            <a:noFill/>
            <a:ln>
              <a:solidFill>
                <a:srgbClr val="81A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F5F3D-9063-4595-A742-77565A780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65" y="6337588"/>
            <a:ext cx="376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865C9E18-FB92-433F-BBB5-B81B6C1E8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2">
              <a:lumMod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F8BBF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8BBF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mckee@life-sourc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1" y="610661"/>
            <a:ext cx="7438038" cy="4382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37206" y="1045434"/>
            <a:ext cx="2905433" cy="4007652"/>
            <a:chOff x="8804786" y="1550578"/>
            <a:chExt cx="2905433" cy="40076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BEB718-8A2D-4ECC-915B-5CEB682F3746}"/>
                </a:ext>
              </a:extLst>
            </p:cNvPr>
            <p:cNvSpPr/>
            <p:nvPr/>
          </p:nvSpPr>
          <p:spPr>
            <a:xfrm>
              <a:off x="8974394" y="2042652"/>
              <a:ext cx="2566219" cy="3515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F8BBF"/>
                  </a:solidFill>
                  <a:effectLst/>
                  <a:uLnTx/>
                  <a:uFillTx/>
                  <a:latin typeface="Franklin Gothic Book" charset="0"/>
                  <a:ea typeface="Franklin Gothic Book" charset="0"/>
                  <a:cs typeface="Franklin Gothic Book" charset="0"/>
                </a:rPr>
                <a:t>&gt;7.0 </a:t>
              </a:r>
              <a:r>
                <a:rPr kumimoji="0" lang="en-US" alt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charset="0"/>
                  <a:ea typeface="Franklin Gothic Book" charset="0"/>
                  <a:cs typeface="Franklin Gothic Book" charset="0"/>
                </a:rPr>
                <a:t>million people</a:t>
              </a:r>
            </a:p>
            <a:p>
              <a:pPr marR="0" lvl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F8BBF"/>
                  </a:solidFill>
                  <a:effectLst/>
                  <a:uLnTx/>
                  <a:uFillTx/>
                  <a:latin typeface="Franklin Gothic Book" charset="0"/>
                  <a:ea typeface="Franklin Gothic Book" charset="0"/>
                  <a:cs typeface="Franklin Gothic Book" charset="0"/>
                </a:rPr>
                <a:t>9</a:t>
              </a:r>
              <a:r>
                <a: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charset="0"/>
                  <a:ea typeface="Franklin Gothic Book" charset="0"/>
                  <a:cs typeface="Franklin Gothic Book" charset="0"/>
                </a:rPr>
                <a:t> transplant centers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en-US" altLang="en-US" sz="2400" b="1" dirty="0">
                  <a:solidFill>
                    <a:srgbClr val="0F8BBF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279+ </a:t>
              </a:r>
              <a:r>
                <a:rPr lang="en-US" altLang="en-US" b="1" dirty="0">
                  <a:solidFill>
                    <a:prstClr val="black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hospitals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en-US" altLang="en-US" sz="2400" b="1" dirty="0">
                  <a:solidFill>
                    <a:srgbClr val="0F8BBF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13 </a:t>
              </a:r>
              <a:r>
                <a:rPr lang="en-US" altLang="en-US" b="1" dirty="0">
                  <a:solidFill>
                    <a:prstClr val="black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hospital liaisons</a:t>
              </a:r>
              <a:endParaRPr lang="en-US" b="1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  <a:p>
              <a:pPr>
                <a:lnSpc>
                  <a:spcPct val="200000"/>
                </a:lnSpc>
                <a:defRPr/>
              </a:pPr>
              <a:endPara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804786" y="1550578"/>
              <a:ext cx="2905433" cy="3692473"/>
            </a:xfrm>
            <a:prstGeom prst="rect">
              <a:avLst/>
            </a:prstGeom>
            <a:noFill/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804786" y="1550578"/>
              <a:ext cx="2905433" cy="492074"/>
            </a:xfrm>
            <a:prstGeom prst="rect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74394" y="1550578"/>
              <a:ext cx="26620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THE NUMBERS</a:t>
              </a:r>
              <a:endParaRPr lang="en-US" sz="2400" b="1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244C6A5-6315-4145-B4BB-433297B82CEC}"/>
              </a:ext>
            </a:extLst>
          </p:cNvPr>
          <p:cNvSpPr/>
          <p:nvPr/>
        </p:nvSpPr>
        <p:spPr>
          <a:xfrm>
            <a:off x="838200" y="5307341"/>
            <a:ext cx="10957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LifeSource saves lives and offers hope and healing through excellence in organ, eye and tissue donation. </a:t>
            </a:r>
            <a:endParaRPr lang="en-US" sz="2000" i="1" dirty="0">
              <a:solidFill>
                <a:srgbClr val="00589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FD4ED-F480-43E9-9D22-A25AC08EA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0" r="12288"/>
          <a:stretch/>
        </p:blipFill>
        <p:spPr>
          <a:xfrm>
            <a:off x="5359471" y="2378571"/>
            <a:ext cx="754175" cy="761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2E91F-8CAD-42C4-A92F-242457B6CD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47" t="-7341" r="11347" b="7341"/>
          <a:stretch/>
        </p:blipFill>
        <p:spPr>
          <a:xfrm>
            <a:off x="3998474" y="1072186"/>
            <a:ext cx="795433" cy="86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AB4AE-8518-47E1-B123-5D8589304D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8" t="-3170" r="11557" b="3170"/>
          <a:stretch/>
        </p:blipFill>
        <p:spPr>
          <a:xfrm>
            <a:off x="1416946" y="1461030"/>
            <a:ext cx="709805" cy="755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0C2C24-2CDF-4670-8AB1-BBAA181D2D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65" t="-2847" r="9215" b="2847"/>
          <a:stretch/>
        </p:blipFill>
        <p:spPr>
          <a:xfrm>
            <a:off x="3305656" y="1587276"/>
            <a:ext cx="670105" cy="72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BA386-00B6-40E7-A073-5F804ADA02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292" t="-4748" r="8866" b="4748"/>
          <a:stretch/>
        </p:blipFill>
        <p:spPr>
          <a:xfrm>
            <a:off x="838201" y="3119072"/>
            <a:ext cx="752903" cy="853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6F1D35-5113-4C82-9B57-4F393C9BF6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064" t="-3917" r="7410" b="3917"/>
          <a:stretch/>
        </p:blipFill>
        <p:spPr>
          <a:xfrm>
            <a:off x="3333227" y="3571283"/>
            <a:ext cx="594827" cy="655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46973B-DE48-4979-A24C-D92D31433B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240" t="-1478" r="13657" b="1478"/>
          <a:stretch/>
        </p:blipFill>
        <p:spPr>
          <a:xfrm>
            <a:off x="4995937" y="2450208"/>
            <a:ext cx="620076" cy="695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977FEB-0CDD-40F3-9EB0-C34B46E5D5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301" r="16356"/>
          <a:stretch/>
        </p:blipFill>
        <p:spPr>
          <a:xfrm>
            <a:off x="5385896" y="3119072"/>
            <a:ext cx="625958" cy="666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EC14A8-52E6-4086-85D0-F1AE4EACF5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141" t="-4126" r="10714" b="4126"/>
          <a:stretch/>
        </p:blipFill>
        <p:spPr>
          <a:xfrm>
            <a:off x="4447469" y="3150039"/>
            <a:ext cx="656443" cy="740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91E16E-50AA-41DD-A82A-80094F4D54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846" t="-1474" r="13172" b="1474"/>
          <a:stretch/>
        </p:blipFill>
        <p:spPr>
          <a:xfrm>
            <a:off x="4931262" y="3214613"/>
            <a:ext cx="625959" cy="66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B0FE4C-BD44-4BE4-AA7F-FC33A1E641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007" t="-7465" r="4118" b="7465"/>
          <a:stretch/>
        </p:blipFill>
        <p:spPr>
          <a:xfrm>
            <a:off x="4434334" y="2481311"/>
            <a:ext cx="780501" cy="797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2304B9-ACE5-4835-9806-9851C6547F3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951" t="-1537" r="6408" b="1537"/>
          <a:stretch/>
        </p:blipFill>
        <p:spPr>
          <a:xfrm>
            <a:off x="5839205" y="3547113"/>
            <a:ext cx="743047" cy="819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2069D2-6C9E-4660-AEFD-EDD83C84D50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3608" t="-1476" r="6559" b="1476"/>
          <a:stretch/>
        </p:blipFill>
        <p:spPr>
          <a:xfrm>
            <a:off x="5269427" y="1337159"/>
            <a:ext cx="658959" cy="72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4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73501" y="3792011"/>
            <a:ext cx="2534284" cy="318986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73500" y="4110998"/>
            <a:ext cx="4697143" cy="2213430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Enhanced process guidance in light of hospital furloughs and rotations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Partner thank you video and communication from CEO &amp; hospital liaisons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Launched internal video challenge to share innovations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Continued referral management refinement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7999" y="1269716"/>
            <a:ext cx="2467233" cy="318988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June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07998" y="1588704"/>
            <a:ext cx="3673584" cy="1950070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LifeSource leadership team thank you video for all team members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Continued project work for </a:t>
            </a:r>
            <a:r>
              <a:rPr lang="en-US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longterm</a:t>
            </a: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efficiencies: </a:t>
            </a:r>
          </a:p>
          <a:p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   Requests for remote EMR access</a:t>
            </a:r>
          </a:p>
          <a:p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   EMR documentation standards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73784" y="494282"/>
            <a:ext cx="3244239" cy="336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March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726112" y="842553"/>
            <a:ext cx="7191911" cy="3793138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Established daily task force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Modified onsite response criteria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Initiated remote work, family support &amp; donor mgmt.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Implemented donor testing, updated DRAI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Utilized virtual hospital rounding to track visitor policies, testing, PPE, relevant info; reflected in resource guides COVID section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Created PPE kits for OR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Partner communications: essential personnel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Regular all-team communications, including town halls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Centralized sick-call management and team member support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Modified office functions, cleaning, transport to align w CDC guidelines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Focused on supply chain for mission-critical functions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Drafted Conventional * Contingency * Crisis plan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819772" y="4535187"/>
            <a:ext cx="2301998" cy="317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April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693178" y="4854174"/>
            <a:ext cx="3428593" cy="1616174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Virtual Donate Life Month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Donor Family thank you video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N95 Fit-Testing, PPE processes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Prepared surge algorithms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Initiated ICU census tracking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66E1D8-A790-442D-82F6-84F474D20954}"/>
              </a:ext>
            </a:extLst>
          </p:cNvPr>
          <p:cNvGrpSpPr/>
          <p:nvPr/>
        </p:nvGrpSpPr>
        <p:grpSpPr>
          <a:xfrm>
            <a:off x="5630675" y="4493152"/>
            <a:ext cx="1869459" cy="1853870"/>
            <a:chOff x="2743200" y="1695076"/>
            <a:chExt cx="3661163" cy="3657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36F884-B6FA-4E2E-A491-092E846A1802}"/>
                </a:ext>
              </a:extLst>
            </p:cNvPr>
            <p:cNvGrpSpPr/>
            <p:nvPr/>
          </p:nvGrpSpPr>
          <p:grpSpPr>
            <a:xfrm>
              <a:off x="2743200" y="1695076"/>
              <a:ext cx="3661163" cy="3657600"/>
              <a:chOff x="2743200" y="1695076"/>
              <a:chExt cx="3661163" cy="3657600"/>
            </a:xfrm>
          </p:grpSpPr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2743200" y="1695076"/>
                <a:ext cx="3657600" cy="36576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2746763" y="3507290"/>
                <a:ext cx="365760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w="3840480" h="1920240">
                    <a:moveTo>
                      <a:pt x="0" y="0"/>
                    </a:moveTo>
                    <a:lnTo>
                      <a:pt x="3840480" y="0"/>
                    </a:lnTo>
                    <a:cubicBezTo>
                      <a:pt x="3840480" y="1060519"/>
                      <a:pt x="2980759" y="1920240"/>
                      <a:pt x="1920240" y="1920240"/>
                    </a:cubicBezTo>
                    <a:cubicBezTo>
                      <a:pt x="859721" y="1920240"/>
                      <a:pt x="0" y="1060519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4572000" y="1695076"/>
                <a:ext cx="1828800" cy="3657600"/>
              </a:xfrm>
              <a:custGeom>
                <a:avLst/>
                <a:gdLst/>
                <a:ahLst/>
                <a:cxnLst/>
                <a:rect l="l" t="t" r="r" b="b"/>
                <a:pathLst>
                  <a:path w="1920240" h="3840480">
                    <a:moveTo>
                      <a:pt x="0" y="0"/>
                    </a:moveTo>
                    <a:cubicBezTo>
                      <a:pt x="1060519" y="0"/>
                      <a:pt x="1920240" y="859721"/>
                      <a:pt x="1920240" y="1920240"/>
                    </a:cubicBezTo>
                    <a:cubicBezTo>
                      <a:pt x="1920240" y="2980759"/>
                      <a:pt x="1060519" y="3840480"/>
                      <a:pt x="0" y="38404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4572000" y="3523876"/>
                <a:ext cx="182880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w="1920240" h="1920240">
                    <a:moveTo>
                      <a:pt x="0" y="0"/>
                    </a:moveTo>
                    <a:lnTo>
                      <a:pt x="1920240" y="0"/>
                    </a:lnTo>
                    <a:cubicBezTo>
                      <a:pt x="1920240" y="1060519"/>
                      <a:pt x="1060519" y="1920240"/>
                      <a:pt x="0" y="19202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40758" y="2266304"/>
                <a:ext cx="2462482" cy="2462484"/>
              </a:xfrm>
              <a:prstGeom prst="ellipse">
                <a:avLst/>
              </a:prstGeom>
              <a:gradFill>
                <a:gsLst>
                  <a:gs pos="100000">
                    <a:srgbClr val="002A4C"/>
                  </a:gs>
                  <a:gs pos="0">
                    <a:srgbClr val="0072D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621224" y="2307345"/>
                <a:ext cx="1896449" cy="165989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54000">
                    <a:srgbClr val="FFFFFF">
                      <a:alpha val="20000"/>
                    </a:srgb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3"/>
              <p:cNvSpPr/>
              <p:nvPr/>
            </p:nvSpPr>
            <p:spPr>
              <a:xfrm>
                <a:off x="3174275" y="2097574"/>
                <a:ext cx="2795450" cy="2795451"/>
              </a:xfrm>
              <a:custGeom>
                <a:avLst/>
                <a:gdLst/>
                <a:ahLst/>
                <a:cxnLst/>
                <a:rect l="l" t="t" r="r" b="b"/>
                <a:pathLst>
                  <a:path w="3108960" h="3108960">
                    <a:moveTo>
                      <a:pt x="1554480" y="185155"/>
                    </a:moveTo>
                    <a:cubicBezTo>
                      <a:pt x="798223" y="185155"/>
                      <a:pt x="185155" y="798223"/>
                      <a:pt x="185155" y="1554480"/>
                    </a:cubicBezTo>
                    <a:cubicBezTo>
                      <a:pt x="185155" y="2310737"/>
                      <a:pt x="798223" y="2923805"/>
                      <a:pt x="1554480" y="2923805"/>
                    </a:cubicBezTo>
                    <a:cubicBezTo>
                      <a:pt x="2310737" y="2923805"/>
                      <a:pt x="2923805" y="2310737"/>
                      <a:pt x="2923805" y="1554480"/>
                    </a:cubicBezTo>
                    <a:cubicBezTo>
                      <a:pt x="2923805" y="798223"/>
                      <a:pt x="2310737" y="185155"/>
                      <a:pt x="1554480" y="185155"/>
                    </a:cubicBezTo>
                    <a:close/>
                    <a:moveTo>
                      <a:pt x="1554480" y="0"/>
                    </a:moveTo>
                    <a:cubicBezTo>
                      <a:pt x="2412996" y="0"/>
                      <a:pt x="3108960" y="695964"/>
                      <a:pt x="3108960" y="1554480"/>
                    </a:cubicBezTo>
                    <a:cubicBezTo>
                      <a:pt x="3108960" y="2412996"/>
                      <a:pt x="2412996" y="3108960"/>
                      <a:pt x="1554480" y="3108960"/>
                    </a:cubicBezTo>
                    <a:cubicBezTo>
                      <a:pt x="695964" y="3108960"/>
                      <a:pt x="0" y="2412996"/>
                      <a:pt x="0" y="1554480"/>
                    </a:cubicBezTo>
                    <a:cubicBezTo>
                      <a:pt x="0" y="695964"/>
                      <a:pt x="695964" y="0"/>
                      <a:pt x="15544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79000">
                    <a:schemeClr val="tx1">
                      <a:lumMod val="50000"/>
                      <a:lumOff val="50000"/>
                    </a:schemeClr>
                  </a:gs>
                  <a:gs pos="89000">
                    <a:srgbClr val="777777"/>
                  </a:gs>
                  <a:gs pos="100000">
                    <a:srgbClr val="EAEAEA"/>
                  </a:gs>
                </a:gsLst>
                <a:lin ang="270000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  <a:effectLst>
                <a:outerShdw blurRad="88900" dist="50800" dir="5400000" algn="t" rotWithShape="0">
                  <a:prstClr val="black">
                    <a:alpha val="9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41927E-41DF-496E-B57E-9BACB2E5F728}"/>
                </a:ext>
              </a:extLst>
            </p:cNvPr>
            <p:cNvGrpSpPr/>
            <p:nvPr/>
          </p:nvGrpSpPr>
          <p:grpSpPr>
            <a:xfrm>
              <a:off x="3342959" y="2264059"/>
              <a:ext cx="2468926" cy="2462683"/>
              <a:chOff x="3342959" y="2264059"/>
              <a:chExt cx="2468926" cy="246268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342959" y="2264059"/>
                <a:ext cx="2462496" cy="2462683"/>
                <a:chOff x="3431275" y="1969827"/>
                <a:chExt cx="2738664" cy="2738872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/>
                <p:cNvGrpSpPr/>
                <p:nvPr/>
              </p:nvGrpSpPr>
              <p:grpSpPr>
                <a:xfrm rot="9000000"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 rot="7200000"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 rot="5400000">
                  <a:off x="4800607" y="1970047"/>
                  <a:ext cx="6" cy="2738659"/>
                  <a:chOff x="4798148" y="1972315"/>
                  <a:chExt cx="6" cy="2738659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798148" y="1972315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 rot="3600000"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 rot="1800000">
                  <a:off x="4798154" y="1969827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3352165" y="2265440"/>
                <a:ext cx="2459720" cy="2459723"/>
                <a:chOff x="3441515" y="1971363"/>
                <a:chExt cx="2735579" cy="2735579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 rot="-9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 rot="81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 rot="45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 rot="63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 rot="27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/>
                <p:cNvGrpSpPr/>
                <p:nvPr/>
              </p:nvGrpSpPr>
              <p:grpSpPr>
                <a:xfrm rot="9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Rectangle 13"/>
              <p:cNvSpPr/>
              <p:nvPr/>
            </p:nvSpPr>
            <p:spPr>
              <a:xfrm rot="14400000">
                <a:off x="4074692" y="3179425"/>
                <a:ext cx="661140" cy="65776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H="1">
                <a:off x="3926504" y="4019575"/>
                <a:ext cx="1292182" cy="4572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89780" y="3415326"/>
                <a:ext cx="164438" cy="164438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70" y="296236"/>
            <a:ext cx="968853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/>
              <a:t>COVIDjustments</a:t>
            </a:r>
            <a:r>
              <a:rPr lang="en-US" sz="3600" b="1" dirty="0"/>
              <a:t> March-June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655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73501" y="3792011"/>
            <a:ext cx="2534284" cy="318986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73500" y="4110998"/>
            <a:ext cx="4697143" cy="2213430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Enhanced process guidance in light of hospital furloughs and rotations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Partner thank you video and communication from CEO &amp; hospital liaisons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Launched internal video challenge to share innovations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Continued referral management refinement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7999" y="1269716"/>
            <a:ext cx="2467233" cy="318988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June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07998" y="1588704"/>
            <a:ext cx="3673584" cy="1950070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LifeSource leadership team thank you video for all team members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Continued project work for </a:t>
            </a:r>
            <a:r>
              <a:rPr lang="en-US" b="1" kern="0" dirty="0" err="1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longterm</a:t>
            </a: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 efficiencies: </a:t>
            </a:r>
          </a:p>
          <a:p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   Requests for remote EMR access</a:t>
            </a:r>
          </a:p>
          <a:p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   EMR documentation standards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73784" y="494282"/>
            <a:ext cx="3244239" cy="336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March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726112" y="842553"/>
            <a:ext cx="7191911" cy="3793138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Established daily task force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Modified onsite response criteria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Initiated remote work, family support &amp; donor mgmt.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Implemented donor testing, updated DRAI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Utilized virtual hospital rounding to track visitor policies, testing, PPE, relevant info; reflected in resource guides COVID section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Created PPE kits for OR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Partner communications: essential personnel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Regular all-team communications, including town halls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Centralized sick-call management and team member support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Modified office functions, cleaning, transport to align w CDC guidelines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Focused on supply chain for mission-critical functions</a:t>
            </a:r>
          </a:p>
          <a:p>
            <a:pPr marL="182880" indent="-18288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Drafted Conventional * Contingency * Crisis plan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819772" y="4535187"/>
            <a:ext cx="2301998" cy="317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April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693178" y="4854174"/>
            <a:ext cx="3428593" cy="1616174"/>
          </a:xfrm>
          <a:prstGeom prst="rect">
            <a:avLst/>
          </a:prstGeom>
          <a:gradFill>
            <a:gsLst>
              <a:gs pos="94905">
                <a:srgbClr val="BFBFBF"/>
              </a:gs>
              <a:gs pos="95000">
                <a:sysClr val="window" lastClr="FFFFFF">
                  <a:lumMod val="7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182880" tIns="182880" rIns="182880" bIns="182880" rtlCol="0" anchor="t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Virtual Donate Life Month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Donor Family thank you video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N95 Fit-Testing, PPE processes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Prepared surge algorithms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accent5">
                    <a:lumMod val="50000"/>
                  </a:schemeClr>
                </a:solidFill>
                <a:highlight>
                  <a:srgbClr val="FFEEB9"/>
                </a:highlight>
              </a:rPr>
              <a:t>Initiated ICU census tracking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66E1D8-A790-442D-82F6-84F474D20954}"/>
              </a:ext>
            </a:extLst>
          </p:cNvPr>
          <p:cNvGrpSpPr/>
          <p:nvPr/>
        </p:nvGrpSpPr>
        <p:grpSpPr>
          <a:xfrm>
            <a:off x="5630675" y="4493152"/>
            <a:ext cx="1869459" cy="1853870"/>
            <a:chOff x="2743200" y="1695076"/>
            <a:chExt cx="3661163" cy="3657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36F884-B6FA-4E2E-A491-092E846A1802}"/>
                </a:ext>
              </a:extLst>
            </p:cNvPr>
            <p:cNvGrpSpPr/>
            <p:nvPr/>
          </p:nvGrpSpPr>
          <p:grpSpPr>
            <a:xfrm>
              <a:off x="2743200" y="1695076"/>
              <a:ext cx="3661163" cy="3657600"/>
              <a:chOff x="2743200" y="1695076"/>
              <a:chExt cx="3661163" cy="3657600"/>
            </a:xfrm>
          </p:grpSpPr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2743200" y="1695076"/>
                <a:ext cx="3657600" cy="36576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2746763" y="3507290"/>
                <a:ext cx="365760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w="3840480" h="1920240">
                    <a:moveTo>
                      <a:pt x="0" y="0"/>
                    </a:moveTo>
                    <a:lnTo>
                      <a:pt x="3840480" y="0"/>
                    </a:lnTo>
                    <a:cubicBezTo>
                      <a:pt x="3840480" y="1060519"/>
                      <a:pt x="2980759" y="1920240"/>
                      <a:pt x="1920240" y="1920240"/>
                    </a:cubicBezTo>
                    <a:cubicBezTo>
                      <a:pt x="859721" y="1920240"/>
                      <a:pt x="0" y="1060519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4572000" y="1695076"/>
                <a:ext cx="1828800" cy="3657600"/>
              </a:xfrm>
              <a:custGeom>
                <a:avLst/>
                <a:gdLst/>
                <a:ahLst/>
                <a:cxnLst/>
                <a:rect l="l" t="t" r="r" b="b"/>
                <a:pathLst>
                  <a:path w="1920240" h="3840480">
                    <a:moveTo>
                      <a:pt x="0" y="0"/>
                    </a:moveTo>
                    <a:cubicBezTo>
                      <a:pt x="1060519" y="0"/>
                      <a:pt x="1920240" y="859721"/>
                      <a:pt x="1920240" y="1920240"/>
                    </a:cubicBezTo>
                    <a:cubicBezTo>
                      <a:pt x="1920240" y="2980759"/>
                      <a:pt x="1060519" y="3840480"/>
                      <a:pt x="0" y="38404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4572000" y="3523876"/>
                <a:ext cx="182880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w="1920240" h="1920240">
                    <a:moveTo>
                      <a:pt x="0" y="0"/>
                    </a:moveTo>
                    <a:lnTo>
                      <a:pt x="1920240" y="0"/>
                    </a:lnTo>
                    <a:cubicBezTo>
                      <a:pt x="1920240" y="1060519"/>
                      <a:pt x="1060519" y="1920240"/>
                      <a:pt x="0" y="19202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40758" y="2266304"/>
                <a:ext cx="2462482" cy="2462484"/>
              </a:xfrm>
              <a:prstGeom prst="ellipse">
                <a:avLst/>
              </a:prstGeom>
              <a:gradFill>
                <a:gsLst>
                  <a:gs pos="100000">
                    <a:srgbClr val="002A4C"/>
                  </a:gs>
                  <a:gs pos="0">
                    <a:srgbClr val="0072D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621224" y="2307345"/>
                <a:ext cx="1896449" cy="165989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54000">
                    <a:srgbClr val="FFFFFF">
                      <a:alpha val="20000"/>
                    </a:srgb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3"/>
              <p:cNvSpPr/>
              <p:nvPr/>
            </p:nvSpPr>
            <p:spPr>
              <a:xfrm>
                <a:off x="3174275" y="2097574"/>
                <a:ext cx="2795450" cy="2795451"/>
              </a:xfrm>
              <a:custGeom>
                <a:avLst/>
                <a:gdLst/>
                <a:ahLst/>
                <a:cxnLst/>
                <a:rect l="l" t="t" r="r" b="b"/>
                <a:pathLst>
                  <a:path w="3108960" h="3108960">
                    <a:moveTo>
                      <a:pt x="1554480" y="185155"/>
                    </a:moveTo>
                    <a:cubicBezTo>
                      <a:pt x="798223" y="185155"/>
                      <a:pt x="185155" y="798223"/>
                      <a:pt x="185155" y="1554480"/>
                    </a:cubicBezTo>
                    <a:cubicBezTo>
                      <a:pt x="185155" y="2310737"/>
                      <a:pt x="798223" y="2923805"/>
                      <a:pt x="1554480" y="2923805"/>
                    </a:cubicBezTo>
                    <a:cubicBezTo>
                      <a:pt x="2310737" y="2923805"/>
                      <a:pt x="2923805" y="2310737"/>
                      <a:pt x="2923805" y="1554480"/>
                    </a:cubicBezTo>
                    <a:cubicBezTo>
                      <a:pt x="2923805" y="798223"/>
                      <a:pt x="2310737" y="185155"/>
                      <a:pt x="1554480" y="185155"/>
                    </a:cubicBezTo>
                    <a:close/>
                    <a:moveTo>
                      <a:pt x="1554480" y="0"/>
                    </a:moveTo>
                    <a:cubicBezTo>
                      <a:pt x="2412996" y="0"/>
                      <a:pt x="3108960" y="695964"/>
                      <a:pt x="3108960" y="1554480"/>
                    </a:cubicBezTo>
                    <a:cubicBezTo>
                      <a:pt x="3108960" y="2412996"/>
                      <a:pt x="2412996" y="3108960"/>
                      <a:pt x="1554480" y="3108960"/>
                    </a:cubicBezTo>
                    <a:cubicBezTo>
                      <a:pt x="695964" y="3108960"/>
                      <a:pt x="0" y="2412996"/>
                      <a:pt x="0" y="1554480"/>
                    </a:cubicBezTo>
                    <a:cubicBezTo>
                      <a:pt x="0" y="695964"/>
                      <a:pt x="695964" y="0"/>
                      <a:pt x="15544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79000">
                    <a:schemeClr val="tx1">
                      <a:lumMod val="50000"/>
                      <a:lumOff val="50000"/>
                    </a:schemeClr>
                  </a:gs>
                  <a:gs pos="89000">
                    <a:srgbClr val="777777"/>
                  </a:gs>
                  <a:gs pos="100000">
                    <a:srgbClr val="EAEAEA"/>
                  </a:gs>
                </a:gsLst>
                <a:lin ang="270000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  <a:effectLst>
                <a:outerShdw blurRad="88900" dist="50800" dir="5400000" algn="t" rotWithShape="0">
                  <a:prstClr val="black">
                    <a:alpha val="9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41927E-41DF-496E-B57E-9BACB2E5F728}"/>
                </a:ext>
              </a:extLst>
            </p:cNvPr>
            <p:cNvGrpSpPr/>
            <p:nvPr/>
          </p:nvGrpSpPr>
          <p:grpSpPr>
            <a:xfrm>
              <a:off x="3342959" y="2264059"/>
              <a:ext cx="2468926" cy="2462683"/>
              <a:chOff x="3342959" y="2264059"/>
              <a:chExt cx="2468926" cy="246268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342959" y="2264059"/>
                <a:ext cx="2462496" cy="2462683"/>
                <a:chOff x="3431275" y="1969827"/>
                <a:chExt cx="2738664" cy="2738872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/>
                <p:cNvGrpSpPr/>
                <p:nvPr/>
              </p:nvGrpSpPr>
              <p:grpSpPr>
                <a:xfrm rot="9000000"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 rot="7200000"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 rot="5400000">
                  <a:off x="4800607" y="1970047"/>
                  <a:ext cx="6" cy="2738659"/>
                  <a:chOff x="4798148" y="1972315"/>
                  <a:chExt cx="6" cy="2738659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798148" y="1972315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 rot="3600000">
                  <a:off x="4800600" y="1970049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 rot="1800000">
                  <a:off x="4798154" y="1969827"/>
                  <a:ext cx="0" cy="2738650"/>
                  <a:chOff x="4798154" y="1972324"/>
                  <a:chExt cx="0" cy="273865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4798154" y="197232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4798154" y="4390934"/>
                    <a:ext cx="0" cy="32004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3352165" y="2265440"/>
                <a:ext cx="2459720" cy="2459723"/>
                <a:chOff x="3441515" y="1971363"/>
                <a:chExt cx="2735579" cy="2735579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 rot="-9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 rot="81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 rot="45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 rot="63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 rot="27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/>
                <p:cNvGrpSpPr/>
                <p:nvPr/>
              </p:nvGrpSpPr>
              <p:grpSpPr>
                <a:xfrm rot="900000">
                  <a:off x="4809305" y="1971363"/>
                  <a:ext cx="0" cy="2735579"/>
                  <a:chOff x="4800600" y="1972324"/>
                  <a:chExt cx="0" cy="2735579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4800600" y="1972324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800600" y="4525023"/>
                    <a:ext cx="0" cy="18288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Rectangle 13"/>
              <p:cNvSpPr/>
              <p:nvPr/>
            </p:nvSpPr>
            <p:spPr>
              <a:xfrm rot="14400000">
                <a:off x="4074692" y="3179425"/>
                <a:ext cx="661140" cy="65776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H="1">
                <a:off x="3926504" y="4019575"/>
                <a:ext cx="1292182" cy="4572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89780" y="3415326"/>
                <a:ext cx="164438" cy="164438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70" y="296236"/>
            <a:ext cx="968853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/>
              <a:t>COVIDjustments</a:t>
            </a:r>
            <a:r>
              <a:rPr lang="en-US" sz="3600" b="1" dirty="0"/>
              <a:t> March-June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201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100CD-D47A-4E3A-A7BC-0DC621A2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6"/>
            <a:ext cx="10511446" cy="55710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65C9E18-FB92-433F-BBB5-B81B6C1E82E2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16B23-F6E9-41FB-AE94-28D54078CA8E}"/>
              </a:ext>
            </a:extLst>
          </p:cNvPr>
          <p:cNvSpPr txBox="1"/>
          <p:nvPr/>
        </p:nvSpPr>
        <p:spPr>
          <a:xfrm rot="19506674">
            <a:off x="3349377" y="1517117"/>
            <a:ext cx="83631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2852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53244C-FEF6-464E-AB6B-0DEF7D2A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95" y="444614"/>
            <a:ext cx="6180013" cy="2369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726CE-865E-4529-B89C-E954AE80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94" y="2814352"/>
            <a:ext cx="6256213" cy="35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9CF79-919E-47C6-B009-1AC61FEB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92808"/>
            <a:ext cx="5294716" cy="287238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6D09E6-221C-4F3E-992C-205C83CF5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25" y="1350825"/>
            <a:ext cx="5294715" cy="41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900">
            <a:off x="6335117" y="344531"/>
            <a:ext cx="3862179" cy="588217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8085">
            <a:off x="2195802" y="305171"/>
            <a:ext cx="3855397" cy="584366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5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9E18-FB92-433F-BBB5-B81B6C1E82E2}" type="slidenum">
              <a:rPr lang="en-US" smtClean="0"/>
              <a:t>8</a:t>
            </a:fld>
            <a:endParaRPr lang="en-US" dirty="0"/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B5770D89-1D25-4EE4-A898-F235CB3DB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" y="386759"/>
            <a:ext cx="11668539" cy="5823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631E97-3C0A-4BC0-B0DC-A2047A9A791C}"/>
              </a:ext>
            </a:extLst>
          </p:cNvPr>
          <p:cNvSpPr/>
          <p:nvPr/>
        </p:nvSpPr>
        <p:spPr>
          <a:xfrm>
            <a:off x="3215811" y="1613044"/>
            <a:ext cx="606176" cy="195208"/>
          </a:xfrm>
          <a:prstGeom prst="rect">
            <a:avLst/>
          </a:prstGeom>
          <a:solidFill>
            <a:srgbClr val="FFFDF7"/>
          </a:solidFill>
          <a:ln>
            <a:solidFill>
              <a:srgbClr val="FFFD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502B8-0EE4-46AD-A819-F2321BCBFCD3}"/>
              </a:ext>
            </a:extLst>
          </p:cNvPr>
          <p:cNvSpPr/>
          <p:nvPr/>
        </p:nvSpPr>
        <p:spPr>
          <a:xfrm>
            <a:off x="6717584" y="1765444"/>
            <a:ext cx="606176" cy="114727"/>
          </a:xfrm>
          <a:prstGeom prst="rect">
            <a:avLst/>
          </a:prstGeom>
          <a:solidFill>
            <a:srgbClr val="00ACA8"/>
          </a:solidFill>
          <a:ln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18B97-90FC-4909-A2D7-B15C2A4B6D11}"/>
              </a:ext>
            </a:extLst>
          </p:cNvPr>
          <p:cNvSpPr/>
          <p:nvPr/>
        </p:nvSpPr>
        <p:spPr>
          <a:xfrm>
            <a:off x="4476108" y="3500066"/>
            <a:ext cx="606176" cy="114727"/>
          </a:xfrm>
          <a:prstGeom prst="rect">
            <a:avLst/>
          </a:prstGeom>
          <a:solidFill>
            <a:srgbClr val="00ACA8"/>
          </a:solidFill>
          <a:ln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8ED6-8971-485B-9ABC-52FB75EE5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106" y="4855913"/>
            <a:ext cx="5157787" cy="823912"/>
          </a:xfrm>
        </p:spPr>
        <p:txBody>
          <a:bodyPr>
            <a:noAutofit/>
          </a:bodyPr>
          <a:lstStyle/>
          <a:p>
            <a:r>
              <a:rPr lang="en-US" sz="1600" dirty="0"/>
              <a:t>Hospital Development Team</a:t>
            </a:r>
          </a:p>
          <a:p>
            <a:r>
              <a:rPr lang="en-US" sz="1600" dirty="0"/>
              <a:t>Katie McKee</a:t>
            </a:r>
          </a:p>
          <a:p>
            <a:r>
              <a:rPr lang="en-US" dirty="0">
                <a:hlinkClick r:id="rId3"/>
              </a:rPr>
              <a:t>kmckee@life-source.org</a:t>
            </a:r>
            <a:r>
              <a:rPr lang="en-US" dirty="0"/>
              <a:t> </a:t>
            </a:r>
          </a:p>
          <a:p>
            <a:r>
              <a:rPr lang="en-US" sz="1600" dirty="0"/>
              <a:t>763-516-0519</a:t>
            </a:r>
          </a:p>
        </p:txBody>
      </p:sp>
    </p:spTree>
    <p:extLst>
      <p:ext uri="{BB962C8B-B14F-4D97-AF65-F5344CB8AC3E}">
        <p14:creationId xmlns:p14="http://schemas.microsoft.com/office/powerpoint/2010/main" val="379544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 with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4A5078FE91948A257ACFDFB22C691" ma:contentTypeVersion="15" ma:contentTypeDescription="Create a new document." ma:contentTypeScope="" ma:versionID="adb23f07bfedbc0904da0ddaddbe856f">
  <xsd:schema xmlns:xsd="http://www.w3.org/2001/XMLSchema" xmlns:xs="http://www.w3.org/2001/XMLSchema" xmlns:p="http://schemas.microsoft.com/office/2006/metadata/properties" xmlns:ns3="399c05e8-f58f-41f7-bd33-45afacac61dc" xmlns:ns4="c5696166-b819-40da-8b35-7475c4a717f7" targetNamespace="http://schemas.microsoft.com/office/2006/metadata/properties" ma:root="true" ma:fieldsID="030392bdb318d004f60930d8430040e4" ns3:_="" ns4:_="">
    <xsd:import namespace="399c05e8-f58f-41f7-bd33-45afacac61dc"/>
    <xsd:import namespace="c5696166-b819-40da-8b35-7475c4a717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c05e8-f58f-41f7-bd33-45afacac61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96166-b819-40da-8b35-7475c4a71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9c05e8-f58f-41f7-bd33-45afacac61dc">
      <UserInfo>
        <DisplayName>Susan Mau Larson</DisplayName>
        <AccountId>58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53C92-2D62-454E-A3A5-71D45AFDB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c05e8-f58f-41f7-bd33-45afacac61dc"/>
    <ds:schemaRef ds:uri="c5696166-b819-40da-8b35-7475c4a71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870B9-C067-410D-8D45-5134611AE9AC}">
  <ds:schemaRefs>
    <ds:schemaRef ds:uri="http://schemas.microsoft.com/office/2006/metadata/properties"/>
    <ds:schemaRef ds:uri="http://schemas.microsoft.com/office/infopath/2007/PartnerControls"/>
    <ds:schemaRef ds:uri="399c05e8-f58f-41f7-bd33-45afacac61dc"/>
  </ds:schemaRefs>
</ds:datastoreItem>
</file>

<file path=customXml/itemProps3.xml><?xml version="1.0" encoding="utf-8"?>
<ds:datastoreItem xmlns:ds="http://schemas.openxmlformats.org/officeDocument/2006/customXml" ds:itemID="{9358B728-8FF9-40C1-8AAF-2C603F65F5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419</Words>
  <Application>Microsoft Office PowerPoint</Application>
  <PresentationFormat>Widescreen</PresentationFormat>
  <Paragraphs>79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Office Theme</vt:lpstr>
      <vt:lpstr>Custom Design with background</vt:lpstr>
      <vt:lpstr>1_Custom Design</vt:lpstr>
      <vt:lpstr>Custom Design</vt:lpstr>
      <vt:lpstr>PowerPoint Presentation</vt:lpstr>
      <vt:lpstr>COVIDjustments March-June 2020</vt:lpstr>
      <vt:lpstr>COVIDjustments March-June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McKee</dc:creator>
  <cp:lastModifiedBy>Katie McKee</cp:lastModifiedBy>
  <cp:revision>1</cp:revision>
  <dcterms:created xsi:type="dcterms:W3CDTF">2020-05-21T04:42:42Z</dcterms:created>
  <dcterms:modified xsi:type="dcterms:W3CDTF">2020-05-21T04:46:34Z</dcterms:modified>
</cp:coreProperties>
</file>