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72" r:id="rId2"/>
    <p:sldId id="274" r:id="rId3"/>
    <p:sldId id="27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565A"/>
    <a:srgbClr val="C3D9E8"/>
    <a:srgbClr val="67B1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70"/>
    <p:restoredTop sz="96006"/>
  </p:normalViewPr>
  <p:slideViewPr>
    <p:cSldViewPr snapToGrid="0" snapToObjects="1">
      <p:cViewPr varScale="1">
        <p:scale>
          <a:sx n="88" d="100"/>
          <a:sy n="88" d="100"/>
        </p:scale>
        <p:origin x="475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FE91D-0495-2D4B-AB36-9AC52BF52426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2600E6-A422-A147-99EC-4349FC83C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71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C3D9E8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755574"/>
          </a:xfrm>
        </p:spPr>
        <p:txBody>
          <a:bodyPr anchor="b">
            <a:normAutofit/>
          </a:bodyPr>
          <a:lstStyle>
            <a:lvl1pPr algn="ctr">
              <a:lnSpc>
                <a:spcPct val="120000"/>
              </a:lnSpc>
              <a:defRPr sz="3200" b="0" i="0" spc="150" baseline="0">
                <a:solidFill>
                  <a:srgbClr val="67B1E2"/>
                </a:solidFill>
                <a:latin typeface="Proxima Nova Semibold" charset="0"/>
                <a:ea typeface="Proxima Nova Semibold" charset="0"/>
                <a:cs typeface="Proxima Nova Semibold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13654"/>
            <a:ext cx="9144000" cy="137777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400" b="0" i="1" spc="50" baseline="0">
                <a:latin typeface="Proxima Nova Light" panose="02000506030000020004" pitchFamily="2" charset="77"/>
                <a:ea typeface="Proxima Nova Light" panose="02000506030000020004" pitchFamily="2" charset="77"/>
                <a:cs typeface="Proxima Nova Light" panose="02000506030000020004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0" y="514900"/>
            <a:ext cx="5193264" cy="987329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5624713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0" y="1502229"/>
            <a:ext cx="5193264" cy="4455658"/>
          </a:xfrm>
        </p:spPr>
        <p:txBody>
          <a:bodyPr>
            <a:normAutofit/>
          </a:bodyPr>
          <a:lstStyle>
            <a:lvl1pPr marL="285750" indent="-285750">
              <a:buFont typeface="LucidaGrande" charset="0"/>
              <a:buChar char="◦"/>
              <a:defRPr sz="2000" baseline="0">
                <a:latin typeface="Proxima Nova Lt" panose="02000506030000020004" pitchFamily="50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7601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000" b="0" i="0" baseline="0">
                <a:latin typeface="Proxima Nova Lt" panose="02000506030000020004" pitchFamily="50" charset="0"/>
                <a:ea typeface="Proxima Nova" panose="02000506030000020004" pitchFamily="2" charset="77"/>
                <a:cs typeface="Proxima Nova" panose="02000506030000020004" pitchFamily="2" charset="77"/>
              </a:defRPr>
            </a:lvl1pPr>
            <a:lvl2pPr>
              <a:defRPr sz="2000" b="0" i="0" baseline="0">
                <a:latin typeface="Proxima Nova Lt" panose="02000506030000020004" pitchFamily="50" charset="0"/>
                <a:ea typeface="Proxima Nova" panose="02000506030000020004" pitchFamily="2" charset="77"/>
                <a:cs typeface="Proxima Nova" panose="02000506030000020004" pitchFamily="2" charset="77"/>
              </a:defRPr>
            </a:lvl2pPr>
            <a:lvl3pPr>
              <a:defRPr sz="2000" b="0" i="0" baseline="0">
                <a:latin typeface="Proxima Nova Lt" panose="02000506030000020004" pitchFamily="50" charset="0"/>
                <a:ea typeface="Proxima Nova" panose="02000506030000020004" pitchFamily="2" charset="77"/>
                <a:cs typeface="Proxima Nova" panose="02000506030000020004" pitchFamily="2" charset="77"/>
              </a:defRPr>
            </a:lvl3pPr>
            <a:lvl4pPr>
              <a:defRPr sz="2000" b="0" i="0" baseline="0">
                <a:latin typeface="Proxima Nova Lt" panose="02000506030000020004" pitchFamily="50" charset="0"/>
                <a:ea typeface="Proxima Nova" panose="02000506030000020004" pitchFamily="2" charset="77"/>
                <a:cs typeface="Proxima Nova" panose="02000506030000020004" pitchFamily="2" charset="77"/>
              </a:defRPr>
            </a:lvl4pPr>
            <a:lvl5pPr>
              <a:defRPr sz="2000" b="0" i="0" baseline="0">
                <a:latin typeface="Proxima Nova Lt" panose="02000506030000020004" pitchFamily="50" charset="0"/>
                <a:ea typeface="Proxima Nova" panose="02000506030000020004" pitchFamily="2" charset="77"/>
                <a:cs typeface="Proxima Nova" panose="02000506030000020004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749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 baseline="0">
                <a:latin typeface="Proxima Nova Lt" panose="02000506030000020004" pitchFamily="50" charset="0"/>
              </a:defRPr>
            </a:lvl1pPr>
            <a:lvl2pPr>
              <a:defRPr baseline="0">
                <a:latin typeface="Proxima Nova Lt" panose="02000506030000020004" pitchFamily="50" charset="0"/>
              </a:defRPr>
            </a:lvl2pPr>
            <a:lvl3pPr>
              <a:defRPr baseline="0">
                <a:latin typeface="Proxima Nova Lt" panose="02000506030000020004" pitchFamily="50" charset="0"/>
              </a:defRPr>
            </a:lvl3pPr>
            <a:lvl4pPr>
              <a:defRPr baseline="0">
                <a:latin typeface="Proxima Nova Lt" panose="02000506030000020004" pitchFamily="50" charset="0"/>
              </a:defRPr>
            </a:lvl4pPr>
            <a:lvl5pPr>
              <a:defRPr baseline="0">
                <a:latin typeface="Proxima Nova Lt" panose="02000506030000020004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3173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953312"/>
            <a:ext cx="10515600" cy="3559386"/>
          </a:xfrm>
        </p:spPr>
        <p:txBody>
          <a:bodyPr anchor="ctr" anchorCtr="0">
            <a:normAutofit/>
          </a:bodyPr>
          <a:lstStyle>
            <a:lvl1pPr algn="ctr">
              <a:defRPr sz="2400" cap="none" spc="4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38200" y="4865237"/>
            <a:ext cx="10515600" cy="854439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1">
                <a:solidFill>
                  <a:srgbClr val="54565A"/>
                </a:solidFill>
                <a:latin typeface="Proxima Nova Light" panose="02000506030000020004" pitchFamily="2" charset="77"/>
                <a:ea typeface="Proxima Nova Light" panose="02000506030000020004" pitchFamily="2" charset="77"/>
                <a:cs typeface="Proxima Nova Light" panose="02000506030000020004" pitchFamily="2" charset="77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48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bIns="13716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7808"/>
            <a:ext cx="10515600" cy="4425315"/>
          </a:xfrm>
        </p:spPr>
        <p:txBody>
          <a:bodyPr>
            <a:normAutofit/>
          </a:bodyPr>
          <a:lstStyle>
            <a:lvl1pPr>
              <a:defRPr sz="2000" b="0" i="0" baseline="0">
                <a:latin typeface="Proxima Nova Lt" panose="02000506030000020004" pitchFamily="50" charset="0"/>
                <a:ea typeface="Proxima Nova" panose="02000506030000020004" pitchFamily="2" charset="77"/>
                <a:cs typeface="Proxima Nova" panose="02000506030000020004" pitchFamily="2" charset="77"/>
              </a:defRPr>
            </a:lvl1pPr>
            <a:lvl2pPr>
              <a:defRPr sz="2000" b="0" i="0" baseline="0">
                <a:latin typeface="Proxima Nova Lt" panose="02000506030000020004" pitchFamily="50" charset="0"/>
                <a:ea typeface="Proxima Nova" panose="02000506030000020004" pitchFamily="2" charset="77"/>
                <a:cs typeface="Proxima Nova" panose="02000506030000020004" pitchFamily="2" charset="77"/>
              </a:defRPr>
            </a:lvl2pPr>
            <a:lvl3pPr>
              <a:defRPr sz="2000" b="0" i="0" baseline="0">
                <a:latin typeface="Proxima Nova Lt" panose="02000506030000020004" pitchFamily="50" charset="0"/>
                <a:ea typeface="Proxima Nova" panose="02000506030000020004" pitchFamily="2" charset="77"/>
                <a:cs typeface="Proxima Nova" panose="02000506030000020004" pitchFamily="2" charset="77"/>
              </a:defRPr>
            </a:lvl3pPr>
            <a:lvl4pPr>
              <a:defRPr sz="2000" b="0" i="0" baseline="0">
                <a:latin typeface="Proxima Nova Lt" panose="02000506030000020004" pitchFamily="50" charset="0"/>
                <a:ea typeface="Proxima Nova" panose="02000506030000020004" pitchFamily="2" charset="77"/>
                <a:cs typeface="Proxima Nova" panose="02000506030000020004" pitchFamily="2" charset="77"/>
              </a:defRPr>
            </a:lvl4pPr>
            <a:lvl5pPr>
              <a:defRPr sz="2000" b="0" i="0" baseline="0">
                <a:latin typeface="Proxima Nova Lt" panose="02000506030000020004" pitchFamily="50" charset="0"/>
                <a:ea typeface="Proxima Nova" panose="02000506030000020004" pitchFamily="2" charset="77"/>
                <a:cs typeface="Proxima Nova" panose="02000506030000020004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047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2198"/>
            <a:ext cx="10515600" cy="5150925"/>
          </a:xfrm>
        </p:spPr>
        <p:txBody>
          <a:bodyPr>
            <a:normAutofit/>
          </a:bodyPr>
          <a:lstStyle>
            <a:lvl1pPr>
              <a:defRPr sz="2000" b="0" i="0" baseline="0">
                <a:latin typeface="Proxima Nova Lt" panose="02000506030000020004" pitchFamily="50" charset="0"/>
                <a:ea typeface="Proxima Nova" panose="02000506030000020004" pitchFamily="2" charset="77"/>
                <a:cs typeface="Proxima Nova" panose="02000506030000020004" pitchFamily="2" charset="77"/>
              </a:defRPr>
            </a:lvl1pPr>
            <a:lvl2pPr>
              <a:defRPr sz="2000" b="0" i="0" baseline="0">
                <a:latin typeface="Proxima Nova Lt" panose="02000506030000020004" pitchFamily="50" charset="0"/>
                <a:ea typeface="Proxima Nova" panose="02000506030000020004" pitchFamily="2" charset="77"/>
                <a:cs typeface="Proxima Nova" panose="02000506030000020004" pitchFamily="2" charset="77"/>
              </a:defRPr>
            </a:lvl2pPr>
            <a:lvl3pPr>
              <a:defRPr sz="2000" b="0" i="0" baseline="0">
                <a:latin typeface="Proxima Nova Lt" panose="02000506030000020004" pitchFamily="50" charset="0"/>
                <a:ea typeface="Proxima Nova" panose="02000506030000020004" pitchFamily="2" charset="77"/>
                <a:cs typeface="Proxima Nova" panose="02000506030000020004" pitchFamily="2" charset="77"/>
              </a:defRPr>
            </a:lvl3pPr>
            <a:lvl4pPr>
              <a:defRPr sz="2000" b="0" i="0" baseline="0">
                <a:latin typeface="Proxima Nova Lt" panose="02000506030000020004" pitchFamily="50" charset="0"/>
                <a:ea typeface="Proxima Nova" panose="02000506030000020004" pitchFamily="2" charset="77"/>
                <a:cs typeface="Proxima Nova" panose="02000506030000020004" pitchFamily="2" charset="77"/>
              </a:defRPr>
            </a:lvl4pPr>
            <a:lvl5pPr>
              <a:defRPr sz="2000" b="0" i="0" baseline="0">
                <a:latin typeface="Proxima Nova Lt" panose="02000506030000020004" pitchFamily="50" charset="0"/>
                <a:ea typeface="Proxima Nova" panose="02000506030000020004" pitchFamily="2" charset="77"/>
                <a:cs typeface="Proxima Nova" panose="02000506030000020004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4349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C3D9E8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tint val="75000"/>
                  </a:schemeClr>
                </a:solidFill>
                <a:latin typeface="Proxima Nova Lt" panose="02000506030000020004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5682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bIns="13716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07808"/>
            <a:ext cx="5181600" cy="4425315"/>
          </a:xfrm>
        </p:spPr>
        <p:txBody>
          <a:bodyPr>
            <a:normAutofit/>
          </a:bodyPr>
          <a:lstStyle>
            <a:lvl1pPr>
              <a:defRPr sz="2000" b="0" i="0" baseline="0">
                <a:latin typeface="Proxima Nova Lt" panose="02000506030000020004" pitchFamily="50" charset="0"/>
                <a:ea typeface="Proxima Nova" panose="02000506030000020004" pitchFamily="2" charset="77"/>
                <a:cs typeface="Proxima Nova" panose="02000506030000020004" pitchFamily="2" charset="77"/>
              </a:defRPr>
            </a:lvl1pPr>
            <a:lvl2pPr>
              <a:defRPr sz="2000" b="0" i="0" baseline="0">
                <a:latin typeface="Proxima Nova Lt" panose="02000506030000020004" pitchFamily="50" charset="0"/>
                <a:ea typeface="Proxima Nova" panose="02000506030000020004" pitchFamily="2" charset="77"/>
                <a:cs typeface="Proxima Nova" panose="02000506030000020004" pitchFamily="2" charset="77"/>
              </a:defRPr>
            </a:lvl2pPr>
            <a:lvl3pPr>
              <a:defRPr sz="2000" b="0" i="0" baseline="0">
                <a:latin typeface="Proxima Nova Lt" panose="02000506030000020004" pitchFamily="50" charset="0"/>
                <a:ea typeface="Proxima Nova" panose="02000506030000020004" pitchFamily="2" charset="77"/>
                <a:cs typeface="Proxima Nova" panose="02000506030000020004" pitchFamily="2" charset="77"/>
              </a:defRPr>
            </a:lvl3pPr>
            <a:lvl4pPr>
              <a:defRPr sz="2000" b="0" i="0" baseline="0">
                <a:latin typeface="Proxima Nova Lt" panose="02000506030000020004" pitchFamily="50" charset="0"/>
                <a:ea typeface="Proxima Nova" panose="02000506030000020004" pitchFamily="2" charset="77"/>
                <a:cs typeface="Proxima Nova" panose="02000506030000020004" pitchFamily="2" charset="77"/>
              </a:defRPr>
            </a:lvl4pPr>
            <a:lvl5pPr>
              <a:defRPr sz="2000" b="0" i="0" baseline="0">
                <a:latin typeface="Proxima Nova Lt" panose="02000506030000020004" pitchFamily="50" charset="0"/>
                <a:ea typeface="Proxima Nova" panose="02000506030000020004" pitchFamily="2" charset="77"/>
                <a:cs typeface="Proxima Nova" panose="02000506030000020004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07808"/>
            <a:ext cx="5181600" cy="4425315"/>
          </a:xfrm>
        </p:spPr>
        <p:txBody>
          <a:bodyPr>
            <a:normAutofit/>
          </a:bodyPr>
          <a:lstStyle>
            <a:lvl1pPr>
              <a:defRPr sz="2000" b="0" i="0" baseline="0">
                <a:latin typeface="Proxima Nova Lt" panose="02000506030000020004" pitchFamily="50" charset="0"/>
                <a:ea typeface="Proxima Nova" panose="02000506030000020004" pitchFamily="2" charset="77"/>
                <a:cs typeface="Proxima Nova" panose="02000506030000020004" pitchFamily="2" charset="77"/>
              </a:defRPr>
            </a:lvl1pPr>
            <a:lvl2pPr>
              <a:defRPr sz="2000" b="0" i="0" baseline="0">
                <a:latin typeface="Proxima Nova Lt" panose="02000506030000020004" pitchFamily="50" charset="0"/>
                <a:ea typeface="Proxima Nova" panose="02000506030000020004" pitchFamily="2" charset="77"/>
                <a:cs typeface="Proxima Nova" panose="02000506030000020004" pitchFamily="2" charset="77"/>
              </a:defRPr>
            </a:lvl2pPr>
            <a:lvl3pPr>
              <a:defRPr sz="2000" b="0" i="0" baseline="0">
                <a:latin typeface="Proxima Nova Lt" panose="02000506030000020004" pitchFamily="50" charset="0"/>
                <a:ea typeface="Proxima Nova" panose="02000506030000020004" pitchFamily="2" charset="77"/>
                <a:cs typeface="Proxima Nova" panose="02000506030000020004" pitchFamily="2" charset="77"/>
              </a:defRPr>
            </a:lvl3pPr>
            <a:lvl4pPr>
              <a:defRPr sz="2000" b="0" i="0" baseline="0">
                <a:latin typeface="Proxima Nova Lt" panose="02000506030000020004" pitchFamily="50" charset="0"/>
                <a:ea typeface="Proxima Nova" panose="02000506030000020004" pitchFamily="2" charset="77"/>
                <a:cs typeface="Proxima Nova" panose="02000506030000020004" pitchFamily="2" charset="77"/>
              </a:defRPr>
            </a:lvl4pPr>
            <a:lvl5pPr>
              <a:defRPr sz="2000" b="0" i="0" baseline="0">
                <a:latin typeface="Proxima Nova Lt" panose="02000506030000020004" pitchFamily="50" charset="0"/>
                <a:ea typeface="Proxima Nova" panose="02000506030000020004" pitchFamily="2" charset="77"/>
                <a:cs typeface="Proxima Nova" panose="02000506030000020004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6882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586408"/>
            <a:ext cx="10515600" cy="885619"/>
          </a:xfrm>
        </p:spPr>
        <p:txBody>
          <a:bodyPr bIns="13716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479553"/>
            <a:ext cx="5157787" cy="614776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100" baseline="0">
                <a:latin typeface="Proxima Nova Lt" panose="02000506030000020004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094329"/>
            <a:ext cx="5157787" cy="4003894"/>
          </a:xfrm>
        </p:spPr>
        <p:txBody>
          <a:bodyPr>
            <a:normAutofit/>
          </a:bodyPr>
          <a:lstStyle>
            <a:lvl1pPr>
              <a:defRPr sz="2000" b="0" i="0" baseline="0">
                <a:latin typeface="Proxima Nova Lt" panose="02000506030000020004" pitchFamily="50" charset="0"/>
                <a:ea typeface="Proxima Nova" panose="02000506030000020004" pitchFamily="2" charset="77"/>
                <a:cs typeface="Proxima Nova" panose="02000506030000020004" pitchFamily="2" charset="77"/>
              </a:defRPr>
            </a:lvl1pPr>
            <a:lvl2pPr>
              <a:defRPr sz="2000" b="0" i="0" baseline="0">
                <a:latin typeface="Proxima Nova Lt" panose="02000506030000020004" pitchFamily="50" charset="0"/>
                <a:ea typeface="Proxima Nova" panose="02000506030000020004" pitchFamily="2" charset="77"/>
                <a:cs typeface="Proxima Nova" panose="02000506030000020004" pitchFamily="2" charset="77"/>
              </a:defRPr>
            </a:lvl2pPr>
            <a:lvl3pPr>
              <a:defRPr sz="2000" b="0" i="0" baseline="0">
                <a:latin typeface="Proxima Nova Lt" panose="02000506030000020004" pitchFamily="50" charset="0"/>
                <a:ea typeface="Proxima Nova" panose="02000506030000020004" pitchFamily="2" charset="77"/>
                <a:cs typeface="Proxima Nova" panose="02000506030000020004" pitchFamily="2" charset="77"/>
              </a:defRPr>
            </a:lvl3pPr>
            <a:lvl4pPr>
              <a:defRPr sz="2000" b="0" i="0" baseline="0">
                <a:latin typeface="Proxima Nova Lt" panose="02000506030000020004" pitchFamily="50" charset="0"/>
                <a:ea typeface="Proxima Nova" panose="02000506030000020004" pitchFamily="2" charset="77"/>
                <a:cs typeface="Proxima Nova" panose="02000506030000020004" pitchFamily="2" charset="77"/>
              </a:defRPr>
            </a:lvl4pPr>
            <a:lvl5pPr>
              <a:defRPr sz="2000" b="0" i="0" baseline="0">
                <a:latin typeface="Proxima Nova Lt" panose="02000506030000020004" pitchFamily="50" charset="0"/>
                <a:ea typeface="Proxima Nova" panose="02000506030000020004" pitchFamily="2" charset="77"/>
                <a:cs typeface="Proxima Nova" panose="02000506030000020004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479553"/>
            <a:ext cx="5183188" cy="614776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100" baseline="0">
                <a:latin typeface="Proxima Nova Lt" panose="02000506030000020004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101855"/>
            <a:ext cx="5183188" cy="3996368"/>
          </a:xfrm>
        </p:spPr>
        <p:txBody>
          <a:bodyPr>
            <a:normAutofit/>
          </a:bodyPr>
          <a:lstStyle>
            <a:lvl1pPr>
              <a:defRPr sz="2000" b="0" i="0" baseline="0">
                <a:latin typeface="Proxima Nova Lt" panose="02000506030000020004" pitchFamily="50" charset="0"/>
                <a:ea typeface="Proxima Nova" panose="02000506030000020004" pitchFamily="2" charset="77"/>
                <a:cs typeface="Proxima Nova" panose="02000506030000020004" pitchFamily="2" charset="77"/>
              </a:defRPr>
            </a:lvl1pPr>
            <a:lvl2pPr>
              <a:defRPr sz="2000" b="0" i="0" baseline="0">
                <a:latin typeface="Proxima Nova Lt" panose="02000506030000020004" pitchFamily="50" charset="0"/>
                <a:ea typeface="Proxima Nova" panose="02000506030000020004" pitchFamily="2" charset="77"/>
                <a:cs typeface="Proxima Nova" panose="02000506030000020004" pitchFamily="2" charset="77"/>
              </a:defRPr>
            </a:lvl2pPr>
            <a:lvl3pPr>
              <a:defRPr sz="2000" b="0" i="0" baseline="0">
                <a:latin typeface="Proxima Nova Lt" panose="02000506030000020004" pitchFamily="50" charset="0"/>
                <a:ea typeface="Proxima Nova" panose="02000506030000020004" pitchFamily="2" charset="77"/>
                <a:cs typeface="Proxima Nova" panose="02000506030000020004" pitchFamily="2" charset="77"/>
              </a:defRPr>
            </a:lvl3pPr>
            <a:lvl4pPr>
              <a:defRPr sz="2000" b="0" i="0" baseline="0">
                <a:latin typeface="Proxima Nova Lt" panose="02000506030000020004" pitchFamily="50" charset="0"/>
                <a:ea typeface="Proxima Nova" panose="02000506030000020004" pitchFamily="2" charset="77"/>
                <a:cs typeface="Proxima Nova" panose="02000506030000020004" pitchFamily="2" charset="77"/>
              </a:defRPr>
            </a:lvl4pPr>
            <a:lvl5pPr>
              <a:defRPr sz="2000" b="0" i="0" baseline="0">
                <a:latin typeface="Proxima Nova Lt" panose="02000506030000020004" pitchFamily="50" charset="0"/>
                <a:ea typeface="Proxima Nova" panose="02000506030000020004" pitchFamily="2" charset="77"/>
                <a:cs typeface="Proxima Nova" panose="02000506030000020004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70425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62213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441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712518"/>
            <a:ext cx="3932237" cy="134488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12519"/>
            <a:ext cx="6172200" cy="5148532"/>
          </a:xfrm>
        </p:spPr>
        <p:txBody>
          <a:bodyPr>
            <a:normAutofit/>
          </a:bodyPr>
          <a:lstStyle>
            <a:lvl1pPr>
              <a:defRPr sz="2000" b="0" i="0" baseline="0">
                <a:latin typeface="Proxima Nova Lt" panose="02000506030000020004" pitchFamily="50" charset="0"/>
                <a:ea typeface="Proxima Nova" panose="02000506030000020004" pitchFamily="2" charset="77"/>
                <a:cs typeface="Proxima Nova" panose="02000506030000020004" pitchFamily="2" charset="77"/>
              </a:defRPr>
            </a:lvl1pPr>
            <a:lvl2pPr>
              <a:defRPr sz="2000" b="0" i="0" baseline="0">
                <a:latin typeface="Proxima Nova Lt" panose="02000506030000020004" pitchFamily="50" charset="0"/>
                <a:ea typeface="Proxima Nova" panose="02000506030000020004" pitchFamily="2" charset="77"/>
                <a:cs typeface="Proxima Nova" panose="02000506030000020004" pitchFamily="2" charset="77"/>
              </a:defRPr>
            </a:lvl2pPr>
            <a:lvl3pPr>
              <a:defRPr sz="2000" b="0" i="0" baseline="0">
                <a:latin typeface="Proxima Nova Lt" panose="02000506030000020004" pitchFamily="50" charset="0"/>
                <a:ea typeface="Proxima Nova" panose="02000506030000020004" pitchFamily="2" charset="77"/>
                <a:cs typeface="Proxima Nova" panose="02000506030000020004" pitchFamily="2" charset="77"/>
              </a:defRPr>
            </a:lvl3pPr>
            <a:lvl4pPr>
              <a:defRPr sz="2000" b="0" i="0" baseline="0">
                <a:latin typeface="Proxima Nova Lt" panose="02000506030000020004" pitchFamily="50" charset="0"/>
                <a:ea typeface="Proxima Nova" panose="02000506030000020004" pitchFamily="2" charset="77"/>
                <a:cs typeface="Proxima Nova" panose="02000506030000020004" pitchFamily="2" charset="77"/>
              </a:defRPr>
            </a:lvl4pPr>
            <a:lvl5pPr>
              <a:defRPr sz="2000" b="0" i="0" baseline="0">
                <a:latin typeface="Proxima Nova Lt" panose="02000506030000020004" pitchFamily="50" charset="0"/>
                <a:ea typeface="Proxima Nova" panose="02000506030000020004" pitchFamily="2" charset="77"/>
                <a:cs typeface="Proxima Nova" panose="02000506030000020004" pitchFamily="2" charset="77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Proxima Nova Lt" panose="02000506030000020004" pitchFamily="50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3719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60070"/>
            <a:ext cx="10515600" cy="947738"/>
          </a:xfrm>
          <a:prstGeom prst="rect">
            <a:avLst/>
          </a:prstGeom>
        </p:spPr>
        <p:txBody>
          <a:bodyPr vert="horz" lIns="91440" tIns="45720" rIns="91440" bIns="13716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07808"/>
            <a:ext cx="10515600" cy="4440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516" y="5887554"/>
            <a:ext cx="548397" cy="67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0" i="0" kern="1200" cap="all" spc="150" baseline="0">
          <a:solidFill>
            <a:srgbClr val="67B1E2"/>
          </a:solidFill>
          <a:latin typeface="Proxima Nova Semibold" charset="0"/>
          <a:ea typeface="Proxima Nova Semibold" charset="0"/>
          <a:cs typeface="Proxima Nova Semibold" charset="0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Clr>
          <a:srgbClr val="54565A"/>
        </a:buClr>
        <a:buSzPct val="75000"/>
        <a:buFont typeface="LucidaGrande" charset="0"/>
        <a:buChar char="◦"/>
        <a:defRPr sz="2200" b="0" i="0" kern="1200" spc="30" baseline="0">
          <a:solidFill>
            <a:srgbClr val="54565A"/>
          </a:solidFill>
          <a:latin typeface="Proxima Nova" panose="02000506030000020004" pitchFamily="2" charset="77"/>
          <a:ea typeface="Proxima Nova" panose="02000506030000020004" pitchFamily="2" charset="77"/>
          <a:cs typeface="Proxima Nova" panose="02000506030000020004" pitchFamily="2" charset="77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Clr>
          <a:srgbClr val="54565A"/>
        </a:buClr>
        <a:buSzPct val="75000"/>
        <a:buFont typeface="LucidaGrande" charset="0"/>
        <a:buChar char="◦"/>
        <a:defRPr sz="2200" b="0" i="0" kern="1200" spc="30" baseline="0">
          <a:solidFill>
            <a:srgbClr val="54565A"/>
          </a:solidFill>
          <a:latin typeface="Proxima Nova" panose="02000506030000020004" pitchFamily="2" charset="77"/>
          <a:ea typeface="Proxima Nova" panose="02000506030000020004" pitchFamily="2" charset="77"/>
          <a:cs typeface="Proxima Nova" panose="02000506030000020004" pitchFamily="2" charset="77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4565A"/>
        </a:buClr>
        <a:buSzPct val="75000"/>
        <a:buFont typeface="LucidaGrande" charset="0"/>
        <a:buChar char="◦"/>
        <a:defRPr sz="2200" kern="1200" spc="30" baseline="0">
          <a:solidFill>
            <a:srgbClr val="54565A"/>
          </a:solidFill>
          <a:latin typeface="Proxima Nova" charset="0"/>
          <a:ea typeface="Proxima Nova" charset="0"/>
          <a:cs typeface="Proxima Nov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4565A"/>
        </a:buClr>
        <a:buSzPct val="75000"/>
        <a:buFont typeface="LucidaGrande" charset="0"/>
        <a:buChar char="◦"/>
        <a:defRPr sz="2200" kern="1200" spc="30" baseline="0">
          <a:solidFill>
            <a:srgbClr val="54565A"/>
          </a:solidFill>
          <a:latin typeface="Proxima Nova" charset="0"/>
          <a:ea typeface="Proxima Nova" charset="0"/>
          <a:cs typeface="Proxima Nov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4565A"/>
        </a:buClr>
        <a:buSzPct val="75000"/>
        <a:buFont typeface="LucidaGrande" charset="0"/>
        <a:buChar char="◦"/>
        <a:defRPr sz="2200" kern="1200" spc="30" baseline="0">
          <a:solidFill>
            <a:srgbClr val="54565A"/>
          </a:solidFill>
          <a:latin typeface="Proxima Nova" charset="0"/>
          <a:ea typeface="Proxima Nova" charset="0"/>
          <a:cs typeface="Proxima Nov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youtu.be/ptX4Le1ggxk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of HOPe COVID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March </a:t>
            </a:r>
          </a:p>
          <a:p>
            <a:pPr lvl="1"/>
            <a:r>
              <a:rPr lang="en-US" dirty="0" smtClean="0"/>
              <a:t>Pulled staff out of hospitals except for case evaluations for authorization and management</a:t>
            </a:r>
          </a:p>
          <a:p>
            <a:r>
              <a:rPr lang="en-US" dirty="0" smtClean="0"/>
              <a:t>Started sending Memo’s to hospitals</a:t>
            </a:r>
          </a:p>
          <a:p>
            <a:pPr lvl="1"/>
            <a:r>
              <a:rPr lang="en-US" dirty="0" smtClean="0"/>
              <a:t>Good response from hospitals </a:t>
            </a:r>
          </a:p>
          <a:p>
            <a:pPr lvl="1"/>
            <a:r>
              <a:rPr lang="en-US" dirty="0" smtClean="0"/>
              <a:t>Established practices for COVID testing on donors</a:t>
            </a:r>
          </a:p>
          <a:p>
            <a:pPr lvl="1"/>
            <a:r>
              <a:rPr lang="en-US" dirty="0" smtClean="0"/>
              <a:t>Administrative engagement to move cases forward </a:t>
            </a:r>
          </a:p>
          <a:p>
            <a:r>
              <a:rPr lang="en-US" dirty="0" smtClean="0"/>
              <a:t>Telephonic rounding by Partner Services implemented</a:t>
            </a:r>
          </a:p>
          <a:p>
            <a:r>
              <a:rPr lang="en-US" dirty="0" smtClean="0"/>
              <a:t>Twice daily follow ups by FSC’s on open referrals</a:t>
            </a:r>
          </a:p>
          <a:p>
            <a:r>
              <a:rPr lang="en-US" dirty="0" smtClean="0"/>
              <a:t>Transfer to DRC limited to post COVID-19 testing</a:t>
            </a:r>
          </a:p>
          <a:p>
            <a:r>
              <a:rPr lang="en-US" dirty="0" smtClean="0"/>
              <a:t>Only local recovery surgeons for donors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5428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66231"/>
            <a:ext cx="10515600" cy="885619"/>
          </a:xfrm>
        </p:spPr>
        <p:txBody>
          <a:bodyPr/>
          <a:lstStyle/>
          <a:p>
            <a:r>
              <a:rPr lang="en-US" dirty="0" smtClean="0"/>
              <a:t>Using social media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lvl="1"/>
            <a:endParaRPr lang="en-US" dirty="0" smtClean="0"/>
          </a:p>
          <a:p>
            <a:endParaRPr lang="en-US" sz="3200" dirty="0" smtClean="0"/>
          </a:p>
          <a:p>
            <a:endParaRPr lang="en-US" sz="3200" dirty="0"/>
          </a:p>
          <a:p>
            <a:pPr algn="ctr"/>
            <a:r>
              <a:rPr lang="en-US" sz="7200" dirty="0" smtClean="0"/>
              <a:t>Thank </a:t>
            </a:r>
            <a:r>
              <a:rPr lang="en-US" sz="7200" dirty="0"/>
              <a:t>you video release 04/15/2020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9788" y="2071293"/>
            <a:ext cx="5157787" cy="4003894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://youtu.be/ptX4Le1ggxk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0" y="1319464"/>
            <a:ext cx="5183188" cy="614776"/>
          </a:xfrm>
        </p:spPr>
        <p:txBody>
          <a:bodyPr/>
          <a:lstStyle/>
          <a:p>
            <a:pPr algn="ctr"/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Partnering with Advancing Sight Network to release a short commercial to announce virtual education opportunities</a:t>
            </a:r>
          </a:p>
          <a:p>
            <a:r>
              <a:rPr lang="en-US" dirty="0"/>
              <a:t>Began virtual Zoom education sessions, as requested</a:t>
            </a:r>
          </a:p>
          <a:p>
            <a:r>
              <a:rPr lang="en-US" dirty="0"/>
              <a:t>Implementing monthly CE education sessions via Zoom </a:t>
            </a:r>
            <a:endParaRPr lang="en-US" dirty="0" smtClean="0"/>
          </a:p>
          <a:p>
            <a:r>
              <a:rPr lang="en-US" dirty="0"/>
              <a:t>Each Partner Services Team </a:t>
            </a:r>
            <a:r>
              <a:rPr lang="en-US" dirty="0" smtClean="0"/>
              <a:t>Members building topics specific </a:t>
            </a:r>
            <a:r>
              <a:rPr lang="en-US" dirty="0" err="1" smtClean="0"/>
              <a:t>presenation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Planning “Donation in the Face of COVID-19” town hall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010" y="2253291"/>
            <a:ext cx="3481342" cy="2459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890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Services Looking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 donation committee meetings to resume before end of June</a:t>
            </a:r>
          </a:p>
          <a:p>
            <a:r>
              <a:rPr lang="en-US" dirty="0" smtClean="0"/>
              <a:t>“Building Hope, A Partner Hospital Newsletter”</a:t>
            </a:r>
          </a:p>
          <a:p>
            <a:r>
              <a:rPr lang="en-US" dirty="0" smtClean="0"/>
              <a:t>Using this as an opportunity to engage hospitals regarding:</a:t>
            </a:r>
          </a:p>
          <a:p>
            <a:pPr lvl="1"/>
            <a:r>
              <a:rPr lang="en-US" dirty="0" smtClean="0"/>
              <a:t>Remote EMR access</a:t>
            </a:r>
          </a:p>
          <a:p>
            <a:pPr lvl="1"/>
            <a:r>
              <a:rPr lang="en-US" dirty="0" smtClean="0"/>
              <a:t>Automated Referrals</a:t>
            </a:r>
          </a:p>
          <a:p>
            <a:pPr lvl="1"/>
            <a:r>
              <a:rPr lang="en-US" dirty="0" smtClean="0"/>
              <a:t>Establish hospital specific project teams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9198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pc="50" dirty="0">
            <a:latin typeface="Proxima Nova Light" charset="0"/>
            <a:ea typeface="Proxima Nova Light" charset="0"/>
            <a:cs typeface="Proxima Nova Light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175</Words>
  <Application>Microsoft Office PowerPoint</Application>
  <PresentationFormat>Widescreen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LucidaGrande</vt:lpstr>
      <vt:lpstr>Proxima Nova</vt:lpstr>
      <vt:lpstr>Proxima Nova Light</vt:lpstr>
      <vt:lpstr>Proxima Nova Lt</vt:lpstr>
      <vt:lpstr>Proxima Nova Semibold</vt:lpstr>
      <vt:lpstr>Office Theme</vt:lpstr>
      <vt:lpstr>Legacy of HOPe COVID Response</vt:lpstr>
      <vt:lpstr>Using social media </vt:lpstr>
      <vt:lpstr>Partner Services Looking forward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Stacey Fell</dc:creator>
  <cp:lastModifiedBy>Houle, Tania A</cp:lastModifiedBy>
  <cp:revision>18</cp:revision>
  <dcterms:created xsi:type="dcterms:W3CDTF">2019-09-25T22:16:37Z</dcterms:created>
  <dcterms:modified xsi:type="dcterms:W3CDTF">2020-05-21T14:05:46Z</dcterms:modified>
</cp:coreProperties>
</file>