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18D1-F486-4EF9-932A-E52C73CE7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623D0-868B-47B0-850F-335570C62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78BBC-1F70-4565-B5D0-D1AB4DFC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3AA11-3C70-44B9-95DE-17DE5EC0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55892-139B-42D0-9F26-CFF8CFE30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7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62E5-6228-471D-9037-3918D71A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71E64-5475-49E6-A5E3-3A8BEBD40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FA0DD-8F5C-43D7-9E14-4A5FC1D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D8B7E-6D80-4C47-82B1-ED90CBA9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7F744-A92D-48F2-9304-86E00C08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000506-7DA4-499D-9748-B8890CC78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00743-CAC9-42F8-A8B1-6548E473F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929EC-A6E8-484E-863E-AF6A3EF9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407B6-A66D-4373-82F4-61AC16A5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0B218-53A8-4B9C-95B6-FA46C7AA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0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558A-2651-4C9F-B279-B734A8CF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DAE88-B474-4B27-813B-1215B7D3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B8ABA-0ECB-4633-9FC9-BB5D2DCC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9240B-FB5A-4875-BA44-84336678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56E49-A5CC-472B-91F8-41540C7E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BCAA-1408-434E-961E-5599306A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B7BD8-5E49-418E-A75E-4187F31D5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786F8-2136-42E4-8A35-6B95249C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0A09F-856D-47C0-AB4A-3FC90997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7A843-1757-4FA5-BFFC-A8E61A22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3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317D-F1AD-4300-BD80-03DE7AEA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0CF77-6919-4C85-BE6E-154D7A15D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7CEC1-A59B-4A8D-983B-45C70E1AA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FCBFD-F69E-4E5B-8C6A-3391BC132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1EBD7-EA6A-44BA-93BE-31E375CD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8D255-8EA6-4844-B49F-620681B3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5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54B53-DBDF-4331-ACA5-CADF2D548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09439-36DA-4B0F-B5C6-787154300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D7A18-778D-4155-A2B2-AC517A01F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039F1-A1B9-4021-9F99-C43C888FC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0FCE9-B0CB-4F0D-9CB8-CB8B31AD8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2C5A4F-C010-4EE9-BE0A-EEA068CF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C3A69-17AC-4847-A7FA-B157BCEB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83ADE-E35C-44C8-B3E6-6C58854F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1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721F-46C3-4DBB-8B42-9EF978CB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0397F-5AB0-4314-BCA5-85C24AF8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A24E8-140E-4539-8CA9-FC4EF907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491F3-3730-4F61-B821-6413FA52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A14C6-F6EA-49EA-8CA3-8755D5BC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04B33-1F93-43C1-96B5-7A082D3E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4D4BC-6669-40AC-9657-09E005B2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1A78-8BB3-4FBB-958E-C3C33F496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0FEEA-AC86-4B85-ACF5-1D2045C3D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84A43-BDF7-42A7-8784-67DD5E639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75EE0-33F4-42B7-B108-46E1DF16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F1D5E-9A54-4EA6-B5FF-5EFB0573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90B50-B1C9-42E1-969C-287148C4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DE3B1-EA16-4598-8513-121ABC1F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820C0-6DF4-4310-9370-242E98DC1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5C52B-ECCD-4A7B-B99B-CF2200E7A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3C4CB-D81E-49F2-BE81-2715CE12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FD948-9835-4D9F-B051-2F91C0DF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2FB9A-AD66-449F-AFBF-79C55401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7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5D797-115B-4A0C-977A-321EB8DB6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93A34-752C-4BDF-B445-B5744B014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A1BA0-FDCF-4B95-8760-48956A15E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D41F4-8F02-47C3-8BAD-B8C79B82FB5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364A6-1E05-4E9C-8EFC-E047AEC8B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63230-77FF-494B-A841-1F0FA734F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DABF-8D86-4FF0-A643-82E39ADC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4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B5F12D-E50C-4178-AD6B-6A2A7C52FC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building, outdoor, people, street&#10;&#10;Description automatically generated">
            <a:extLst>
              <a:ext uri="{FF2B5EF4-FFF2-40B4-BE49-F238E27FC236}">
                <a16:creationId xmlns:a16="http://schemas.microsoft.com/office/drawing/2014/main" id="{387E4A58-2D01-412C-A0E4-86779E1CD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1" y="0"/>
            <a:ext cx="3343275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58CAD7B-EBCA-490C-9C42-0ACE1758D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594" y="504825"/>
            <a:ext cx="5581650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6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J Jordan</dc:creator>
  <cp:lastModifiedBy>Sean J Jordan</cp:lastModifiedBy>
  <cp:revision>2</cp:revision>
  <dcterms:created xsi:type="dcterms:W3CDTF">2020-06-18T15:20:35Z</dcterms:created>
  <dcterms:modified xsi:type="dcterms:W3CDTF">2020-06-18T20:42:55Z</dcterms:modified>
</cp:coreProperties>
</file>