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7385F-39CA-4353-9C6F-7D8AC226CA4C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ADF60-2C7C-4E2D-A210-E96733680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3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90EE6-5B31-9547-96A7-BDE9D62C520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7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35D4BF-FB32-484D-8565-405277388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968" y="1122363"/>
            <a:ext cx="10058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93ABA57-0CDB-9249-A1F9-047DE20E44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14393"/>
            <a:ext cx="9144000" cy="1655762"/>
          </a:xfrm>
        </p:spPr>
        <p:txBody>
          <a:bodyPr/>
          <a:lstStyle>
            <a:lvl1pPr marL="0" indent="0" algn="ctr">
              <a:buNone/>
              <a:defRPr sz="2400" spc="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376DC04-A488-B04A-9D80-8AFAB03F4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3357" y="6152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5DF87-9D90-3248-AFE5-B9D40E245BC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6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0E177E8-DB2A-FA42-A40C-E0165F5992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5DF87-9D90-3248-AFE5-B9D40E245BC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4BCDADC-0B2B-6E45-96A9-FA841FD56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968" y="1122363"/>
            <a:ext cx="9996616" cy="2387600"/>
          </a:xfrm>
        </p:spPr>
        <p:txBody>
          <a:bodyPr anchor="b"/>
          <a:lstStyle>
            <a:lvl1pPr algn="ctr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97398FFC-BB91-E94E-AFAC-F9F1DDA2B5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7968" y="3614394"/>
            <a:ext cx="9996616" cy="1655762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9CAF14B-A93E-9941-A44F-8D04CEF676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5506" y="679674"/>
            <a:ext cx="581540" cy="62030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550F19F-A10A-4D45-9F2E-4C69967F9CA0}"/>
              </a:ext>
            </a:extLst>
          </p:cNvPr>
          <p:cNvCxnSpPr/>
          <p:nvPr userDrawn="1"/>
        </p:nvCxnSpPr>
        <p:spPr>
          <a:xfrm>
            <a:off x="6438259" y="989828"/>
            <a:ext cx="778089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AE7CED0-2FEA-EA4B-8E77-275940AAF08B}"/>
              </a:ext>
            </a:extLst>
          </p:cNvPr>
          <p:cNvCxnSpPr/>
          <p:nvPr userDrawn="1"/>
        </p:nvCxnSpPr>
        <p:spPr>
          <a:xfrm>
            <a:off x="4860713" y="989828"/>
            <a:ext cx="778089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17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987C879-6F95-5F4D-A570-FF18F3ED45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5DF87-9D90-3248-AFE5-B9D40E245BC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B0C1FF2-4B9D-9646-938D-D3DDB1A8C539}"/>
              </a:ext>
            </a:extLst>
          </p:cNvPr>
          <p:cNvSpPr/>
          <p:nvPr userDrawn="1"/>
        </p:nvSpPr>
        <p:spPr>
          <a:xfrm>
            <a:off x="247135" y="2624062"/>
            <a:ext cx="6005384" cy="25949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A0D460-51D3-2A42-A649-97DFAB606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57" y="2866768"/>
            <a:ext cx="5562600" cy="2100648"/>
          </a:xfrm>
        </p:spPr>
        <p:txBody>
          <a:bodyPr>
            <a:normAutofit/>
          </a:bodyPr>
          <a:lstStyle>
            <a:lvl1pPr>
              <a:defRPr sz="55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B22B8943-C450-E841-A756-4172F70048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3357" y="925214"/>
            <a:ext cx="3251886" cy="1192383"/>
          </a:xfrm>
        </p:spPr>
        <p:txBody>
          <a:bodyPr>
            <a:normAutofit/>
          </a:bodyPr>
          <a:lstStyle>
            <a:lvl1pPr marL="0" indent="0" algn="l">
              <a:buNone/>
              <a:defRPr sz="2200" spc="3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42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4B245A-E6B5-144B-A75F-AA453C806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502" y="365125"/>
            <a:ext cx="686829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43A7BBC-3AAA-2244-8523-AFE62A83EA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5DF87-9D90-3248-AFE5-B9D40E245BC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63496F2E-3D9E-BA40-A28E-2041BA660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1" y="1864756"/>
            <a:ext cx="6868297" cy="36340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3751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A6DBB5F-55B4-D847-BA6D-368DA81FB4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5DF87-9D90-3248-AFE5-B9D40E245BC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8D6738A-9EB7-7042-8059-2E55BD921D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3827" y="1841500"/>
            <a:ext cx="10231395" cy="32861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dirty="0"/>
              <a:t>Statistic or quote here</a:t>
            </a:r>
          </a:p>
        </p:txBody>
      </p:sp>
    </p:spTree>
    <p:extLst>
      <p:ext uri="{BB962C8B-B14F-4D97-AF65-F5344CB8AC3E}">
        <p14:creationId xmlns:p14="http://schemas.microsoft.com/office/powerpoint/2010/main" val="1564483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CCBE6-656E-9648-B434-22EE0CA9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0C727CF-AAA8-BD45-82B7-43677065A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5DF87-9D90-3248-AFE5-B9D40E245BC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41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A11410D-C9D1-8C48-A68F-FB6AC826DC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5DF87-9D90-3248-AFE5-B9D40E245BC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xmlns="" id="{40095D38-CAAE-3E43-B04D-7553DC4379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5676" y="1841500"/>
            <a:ext cx="5140410" cy="32861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500"/>
            </a:lvl1pPr>
          </a:lstStyle>
          <a:p>
            <a:pPr lvl="0"/>
            <a:r>
              <a:rPr lang="en-US" dirty="0"/>
              <a:t>Statistic or quote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E058F4D-A936-E347-92A6-5D1FBC20B7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70786" y="1372158"/>
            <a:ext cx="4941888" cy="40274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3965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10CAD2-24BC-B44B-A55B-5C75452F9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E601717-6A5E-DD41-B60E-0FDED65C06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5DF87-9D90-3248-AFE5-B9D40E245BC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4EF1C67E-B7A1-BB47-9A3B-C6FC913CD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77112"/>
            <a:ext cx="10515598" cy="36340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7580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1AF1C-439A-DD49-AB58-2A2AAC04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3101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F7A782E-CF9A-AB48-96CC-EC0BED9870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5DF87-9D90-3248-AFE5-B9D40E245BC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B494595B-2A85-A24A-90A6-2283EC902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755"/>
            <a:ext cx="6131011" cy="39923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A6DCE8-1B06-7340-8CC8-7735874099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6706327" y="511220"/>
            <a:ext cx="6374804" cy="3360866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58B6F828-7E69-7848-940F-E527FAB3D1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13296" y="1099752"/>
            <a:ext cx="3360866" cy="38770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5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Statistic or quote here</a:t>
            </a:r>
          </a:p>
        </p:txBody>
      </p:sp>
    </p:spTree>
    <p:extLst>
      <p:ext uri="{BB962C8B-B14F-4D97-AF65-F5344CB8AC3E}">
        <p14:creationId xmlns:p14="http://schemas.microsoft.com/office/powerpoint/2010/main" val="248894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F3B423-D778-EF4D-AAFD-5272F5592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B205E5-D1C4-8447-95FA-B806579D4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A835DE-4A87-E142-A08B-46B5CD1A7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DF87-9D90-3248-AFE5-B9D40E245BC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0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B51E99-4CF7-8B42-BD64-76DFA592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E48CF7-5ABE-B742-8FDB-2A8C03705E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4"/>
            <a:ext cx="10515600" cy="756774"/>
          </a:xfrm>
        </p:spPr>
        <p:txBody>
          <a:bodyPr/>
          <a:lstStyle>
            <a:lvl1pPr marL="0" indent="0">
              <a:buNone/>
              <a:defRPr sz="2400" spc="3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02E8B9-D96A-C743-9DF0-85737903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DF87-9D90-3248-AFE5-B9D40E245BC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308A42-7243-C24B-B0C4-8218D21CDE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1957" y="-159952"/>
            <a:ext cx="2979524" cy="3178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12D4247-FB3D-7440-9F7B-8983C01BA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6423968" y="445597"/>
            <a:ext cx="1459643" cy="15569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CB9B020-BE45-424E-83C5-F07B0AF6BB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1850" y="5346237"/>
            <a:ext cx="455311" cy="48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0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CBC365-0367-6F48-8B0E-104311301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302348-C5D3-E746-B1AD-ED8B9814DB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9F2223-6A0C-FE49-97B2-57971580F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B0824F-3616-824E-BFF9-0F78818B1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DF87-9D90-3248-AFE5-B9D40E245BC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5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1B68DC-DBDF-284B-92C0-596E546F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519F6B0-B82F-F141-94B9-1C15973A0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DF87-9D90-3248-AFE5-B9D40E245BC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4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50E146-D6A7-474F-A8E4-430FAF2D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DF87-9D90-3248-AFE5-B9D40E245BC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52700B-7EB4-9443-BE37-A514561BF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8D597D-BF36-CB4C-BB45-7ED79BCBA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DBCF29-34D3-E842-98DF-29B622D96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98EFD0-099C-A749-A52C-4E8BCD186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DF87-9D90-3248-AFE5-B9D40E245BC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3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137A31-CE33-A246-8188-4AD8802B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C56F74D-E90E-6E4D-B2AF-61DBBD88D9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506C9D-DB0F-6A4C-8E98-D179FD1FA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2E5C0DD2-2A44-8D49-A21F-37A4DF57D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3357" y="6152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5DF87-9D90-3248-AFE5-B9D40E245BC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7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43B225-D6F2-9448-9AB0-9C4C4410B511}"/>
              </a:ext>
            </a:extLst>
          </p:cNvPr>
          <p:cNvSpPr/>
          <p:nvPr userDrawn="1"/>
        </p:nvSpPr>
        <p:spPr>
          <a:xfrm>
            <a:off x="5671751" y="2261287"/>
            <a:ext cx="6005384" cy="25949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CE1F38-AEF1-F445-A117-482403882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4746" y="2508422"/>
            <a:ext cx="5669692" cy="2150075"/>
          </a:xfrm>
        </p:spPr>
        <p:txBody>
          <a:bodyPr>
            <a:noAutofit/>
          </a:bodyPr>
          <a:lstStyle>
            <a:lvl1pPr algn="r">
              <a:defRPr sz="55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BBF5DEA-7D76-0047-A09D-DD81CD3231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5DF87-9D90-3248-AFE5-B9D40E245BC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A03F6CE0-34AE-D346-833A-3A7B504383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37854" y="925214"/>
            <a:ext cx="4176584" cy="1192383"/>
          </a:xfrm>
        </p:spPr>
        <p:txBody>
          <a:bodyPr>
            <a:normAutofit/>
          </a:bodyPr>
          <a:lstStyle>
            <a:lvl1pPr marL="0" indent="0" algn="r">
              <a:buNone/>
              <a:defRPr sz="2200" spc="3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71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A354FD2-6C30-2243-9719-7B39B849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BD00CD-778A-5E43-B86E-F50C07BD3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B3556E-50D5-BE41-856C-E5FF80861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3357" y="6152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5DF87-9D90-3248-AFE5-B9D40E245BC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0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108A1AD4-C132-F948-989B-CE19311B1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360" y="1523332"/>
            <a:ext cx="10315832" cy="2387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Facebook Live Videos – Engagement in </a:t>
            </a:r>
            <a:r>
              <a:rPr lang="en-US" sz="4800" dirty="0" smtClean="0"/>
              <a:t>Lifeline of Ohio’s Private </a:t>
            </a:r>
            <a:r>
              <a:rPr lang="en-US" sz="4800" dirty="0" smtClean="0"/>
              <a:t>Donor Family Facebook Group.</a:t>
            </a:r>
            <a:endParaRPr lang="en-US" sz="4800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xmlns="" id="{5A7EC329-C99D-334F-A70C-28BB8B047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2132" y="4295668"/>
            <a:ext cx="9368287" cy="1682437"/>
          </a:xfrm>
        </p:spPr>
        <p:txBody>
          <a:bodyPr/>
          <a:lstStyle/>
          <a:p>
            <a:r>
              <a:rPr lang="en-US" dirty="0"/>
              <a:t>Alex Frederick, </a:t>
            </a:r>
            <a:r>
              <a:rPr lang="en-US" dirty="0" smtClean="0"/>
              <a:t>LSW – Bereavement Coordinator</a:t>
            </a:r>
            <a:endParaRPr lang="en-US" dirty="0"/>
          </a:p>
          <a:p>
            <a:r>
              <a:rPr lang="en-US" dirty="0" smtClean="0"/>
              <a:t>Mallory Senn-Flinn, </a:t>
            </a:r>
            <a:r>
              <a:rPr lang="en-US" dirty="0" smtClean="0"/>
              <a:t>LSW – Bereavement </a:t>
            </a:r>
            <a:r>
              <a:rPr lang="en-US" dirty="0" smtClean="0"/>
              <a:t>Coordinator</a:t>
            </a:r>
          </a:p>
          <a:p>
            <a:r>
              <a:rPr lang="en-US" dirty="0" smtClean="0"/>
              <a:t>Questions? Email us at bereavementservices@lifelineofohio.org</a:t>
            </a:r>
            <a:endParaRPr lang="en-US" dirty="0"/>
          </a:p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C61F172A-0920-5141-AE1F-DD80CEA051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5DF87-9D90-3248-AFE5-B9D40E245BC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548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rgbClr val="FFFFFF"/>
      </a:lt1>
      <a:dk2>
        <a:srgbClr val="1F2B57"/>
      </a:dk2>
      <a:lt2>
        <a:srgbClr val="E7E6E6"/>
      </a:lt2>
      <a:accent1>
        <a:srgbClr val="ABC4E1"/>
      </a:accent1>
      <a:accent2>
        <a:srgbClr val="B3D284"/>
      </a:accent2>
      <a:accent3>
        <a:srgbClr val="1F2C58"/>
      </a:accent3>
      <a:accent4>
        <a:srgbClr val="F3F8FA"/>
      </a:accent4>
      <a:accent5>
        <a:srgbClr val="E6F0D8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37</Words>
  <Application>Microsoft Office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Facebook Live Videos – Engagement in Lifeline of Ohio’s Private Donor Family Facebook Group.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Facebook Live Videos – Engagement in Lifeline of Ohio’s Private Donor Family Facebook Group.</dc:title>
  <dc:creator>Mallory Senn-Flinn</dc:creator>
  <cp:lastModifiedBy>Mallory Senn-Flinn</cp:lastModifiedBy>
  <cp:revision>5</cp:revision>
  <dcterms:created xsi:type="dcterms:W3CDTF">2020-06-17T15:23:53Z</dcterms:created>
  <dcterms:modified xsi:type="dcterms:W3CDTF">2020-06-17T16:47:33Z</dcterms:modified>
</cp:coreProperties>
</file>